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269" r:id="rId4"/>
    <p:sldId id="270" r:id="rId5"/>
    <p:sldId id="256" r:id="rId6"/>
    <p:sldId id="274" r:id="rId7"/>
    <p:sldId id="266" r:id="rId8"/>
    <p:sldId id="267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71" r:id="rId17"/>
    <p:sldId id="272" r:id="rId18"/>
  </p:sldIdLst>
  <p:sldSz cx="9144000" cy="6858000" type="screen4x3"/>
  <p:notesSz cx="9223375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9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7075" cy="3508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210" y="0"/>
            <a:ext cx="3997075" cy="3508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ABFF-90F6-4353-B9D0-6F5211800A1E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2039"/>
            <a:ext cx="3997075" cy="3508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210" y="6652039"/>
            <a:ext cx="3997075" cy="3508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7CFB-EBA8-4B76-BDCF-6F88A4159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5" cy="350203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5" cy="350203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FF9BB7E6-7E15-44EE-BAAF-3C782E1584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25463"/>
            <a:ext cx="35020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26924"/>
            <a:ext cx="7378700" cy="3151823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632"/>
            <a:ext cx="3996795" cy="350203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2632"/>
            <a:ext cx="3996795" cy="350203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A68DBB54-9EB5-4262-BBE2-5DFB8C8E3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A1BFF-CDB2-FD48-9C5A-D653BF97B7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8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3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8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1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3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4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8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2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62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9BD823-8F8A-4145-AE3E-E0AEE6FD7270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6EA8A6-F534-412F-B321-50FF7932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tsd19782\Desktop\PHS%20Stuff\Cells%20from%20Haynes\Organelle%20Functions%20&amp;%20Analogies.doc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848600" cy="838200"/>
          </a:xfrm>
        </p:spPr>
        <p:txBody>
          <a:bodyPr/>
          <a:lstStyle/>
          <a:p>
            <a:r>
              <a:rPr lang="en-US" dirty="0" smtClean="0"/>
              <a:t>Warm-Up </a:t>
            </a:r>
            <a:br>
              <a:rPr lang="en-US" dirty="0" smtClean="0"/>
            </a:br>
            <a:r>
              <a:rPr lang="en-US" dirty="0" smtClean="0"/>
              <a:t>Pg. 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781800" cy="4622322"/>
          </a:xfrm>
        </p:spPr>
        <p:txBody>
          <a:bodyPr/>
          <a:lstStyle/>
          <a:p>
            <a:r>
              <a:rPr lang="en-US" sz="4000" dirty="0" smtClean="0"/>
              <a:t>Part </a:t>
            </a:r>
            <a:r>
              <a:rPr lang="en-US" sz="4000" dirty="0"/>
              <a:t>of the cell theory states that cells: </a:t>
            </a:r>
          </a:p>
          <a:p>
            <a:r>
              <a:rPr lang="en-US" sz="4000" dirty="0"/>
              <a:t>a.	are the basic unit of structure and function</a:t>
            </a:r>
          </a:p>
          <a:p>
            <a:r>
              <a:rPr lang="en-US" sz="4000" dirty="0"/>
              <a:t>b.	come from other cells</a:t>
            </a:r>
          </a:p>
          <a:p>
            <a:r>
              <a:rPr lang="en-US" sz="4000" dirty="0"/>
              <a:t>c.	make up all living things</a:t>
            </a:r>
          </a:p>
          <a:p>
            <a:r>
              <a:rPr lang="en-US" sz="4000" dirty="0"/>
              <a:t>d.	all of the above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191000" cy="5330952"/>
          </a:xfrm>
        </p:spPr>
        <p:txBody>
          <a:bodyPr>
            <a:normAutofit/>
          </a:bodyPr>
          <a:lstStyle/>
          <a:p>
            <a:r>
              <a:rPr lang="en-US" b="1" dirty="0" smtClean="0"/>
              <a:t>3. Nucleus- </a:t>
            </a:r>
            <a:r>
              <a:rPr lang="en-US" dirty="0" smtClean="0"/>
              <a:t>control center; contains DNA</a:t>
            </a:r>
          </a:p>
          <a:p>
            <a:r>
              <a:rPr lang="en-US" b="1" dirty="0" smtClean="0"/>
              <a:t>4. Nucleolus- </a:t>
            </a:r>
            <a:r>
              <a:rPr lang="en-US" dirty="0" smtClean="0"/>
              <a:t>assembles ribosomes</a:t>
            </a:r>
          </a:p>
          <a:p>
            <a:r>
              <a:rPr lang="en-US" b="1" dirty="0" smtClean="0"/>
              <a:t>5. Cytoplasm- </a:t>
            </a:r>
            <a:r>
              <a:rPr lang="en-US" dirty="0" smtClean="0"/>
              <a:t>clean fluid inside cell, helps with movement throughout cell, cushions organelles, &amp; spreads them 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ucl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3810000" cy="3284483"/>
          </a:xfrm>
          <a:prstGeom prst="rect">
            <a:avLst/>
          </a:prstGeom>
        </p:spPr>
      </p:pic>
      <p:pic>
        <p:nvPicPr>
          <p:cNvPr id="5" name="Picture 4" descr="cytopla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0"/>
            <a:ext cx="4038600" cy="28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3276600" cy="54833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6. Endoplasmic Reticulum- </a:t>
            </a:r>
            <a:r>
              <a:rPr lang="en-US" dirty="0" smtClean="0"/>
              <a:t>transports proteins</a:t>
            </a:r>
          </a:p>
          <a:p>
            <a:pPr lvl="1"/>
            <a:r>
              <a:rPr lang="en-US" dirty="0" smtClean="0"/>
              <a:t>Rough- ribosomes (makes proteins)</a:t>
            </a:r>
          </a:p>
          <a:p>
            <a:pPr lvl="1"/>
            <a:r>
              <a:rPr lang="en-US" dirty="0" smtClean="0"/>
              <a:t>Smooth- lipid area</a:t>
            </a:r>
          </a:p>
          <a:p>
            <a:r>
              <a:rPr lang="en-US" b="1" dirty="0" smtClean="0"/>
              <a:t>7. Golgi Body- </a:t>
            </a:r>
            <a:r>
              <a:rPr lang="en-US" dirty="0" smtClean="0"/>
              <a:t>packages, modifies, &amp; ships proteins</a:t>
            </a:r>
          </a:p>
          <a:p>
            <a:r>
              <a:rPr lang="en-US" b="1" dirty="0" smtClean="0"/>
              <a:t>8. </a:t>
            </a:r>
            <a:r>
              <a:rPr lang="en-US" b="1" dirty="0" err="1" smtClean="0"/>
              <a:t>Lysosomes</a:t>
            </a:r>
            <a:r>
              <a:rPr lang="en-US" b="1" dirty="0" smtClean="0"/>
              <a:t>- </a:t>
            </a:r>
            <a:r>
              <a:rPr lang="en-US" dirty="0" smtClean="0"/>
              <a:t>cleans up cell, contains enzymes for digestion of old and worn out parts or invaders (NOT found in plant cells)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ndoplasmic-Reticul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3066585" cy="2514600"/>
          </a:xfrm>
          <a:prstGeom prst="rect">
            <a:avLst/>
          </a:prstGeom>
        </p:spPr>
      </p:pic>
      <p:pic>
        <p:nvPicPr>
          <p:cNvPr id="5" name="Picture 4" descr="gol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590800"/>
            <a:ext cx="2967990" cy="2895600"/>
          </a:xfrm>
          <a:prstGeom prst="rect">
            <a:avLst/>
          </a:prstGeom>
        </p:spPr>
      </p:pic>
      <p:pic>
        <p:nvPicPr>
          <p:cNvPr id="6" name="Picture 5" descr="Lysosome.jpg"/>
          <p:cNvPicPr>
            <a:picLocks noChangeAspect="1"/>
          </p:cNvPicPr>
          <p:nvPr/>
        </p:nvPicPr>
        <p:blipFill>
          <a:blip r:embed="rId4" cstate="print"/>
          <a:srcRect l="5172" r="27586" b="8621"/>
          <a:stretch>
            <a:fillRect/>
          </a:stretch>
        </p:blipFill>
        <p:spPr>
          <a:xfrm>
            <a:off x="6400800" y="4495800"/>
            <a:ext cx="231763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7467600" cy="4873752"/>
          </a:xfrm>
        </p:spPr>
        <p:txBody>
          <a:bodyPr/>
          <a:lstStyle/>
          <a:p>
            <a:r>
              <a:rPr lang="en-US" b="1" dirty="0"/>
              <a:t>9. Vacuoles- </a:t>
            </a:r>
            <a:r>
              <a:rPr lang="en-US" dirty="0" smtClean="0"/>
              <a:t>stores excess food, water, &amp; waste larger in plants</a:t>
            </a:r>
          </a:p>
          <a:p>
            <a:r>
              <a:rPr lang="en-US" b="1" dirty="0" smtClean="0"/>
              <a:t>10. Mitochondria- </a:t>
            </a:r>
            <a:r>
              <a:rPr lang="en-US" dirty="0" smtClean="0"/>
              <a:t>powerhouse; energy production</a:t>
            </a:r>
          </a:p>
          <a:p>
            <a:r>
              <a:rPr lang="en-US" b="1" dirty="0" smtClean="0"/>
              <a:t>11. Chloroplasts- </a:t>
            </a:r>
            <a:r>
              <a:rPr lang="en-US" dirty="0" smtClean="0"/>
              <a:t>helps with photosynthesis in plants. Contains chlorophyll.</a:t>
            </a:r>
          </a:p>
          <a:p>
            <a:r>
              <a:rPr lang="en-US" b="1" dirty="0" smtClean="0"/>
              <a:t>12. Ribosomes- </a:t>
            </a:r>
            <a:r>
              <a:rPr lang="en-US" dirty="0" smtClean="0"/>
              <a:t>manufactures proteins</a:t>
            </a:r>
            <a:endParaRPr lang="en-US" dirty="0"/>
          </a:p>
        </p:txBody>
      </p:sp>
      <p:pic>
        <p:nvPicPr>
          <p:cNvPr id="4" name="Picture 3" descr="Centralvacu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0"/>
            <a:ext cx="2560320" cy="1920240"/>
          </a:xfrm>
          <a:prstGeom prst="rect">
            <a:avLst/>
          </a:prstGeom>
        </p:spPr>
      </p:pic>
      <p:pic>
        <p:nvPicPr>
          <p:cNvPr id="5" name="Picture 4" descr="mitochondr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572000"/>
            <a:ext cx="2152066" cy="2090738"/>
          </a:xfrm>
          <a:prstGeom prst="rect">
            <a:avLst/>
          </a:prstGeom>
        </p:spPr>
      </p:pic>
      <p:pic>
        <p:nvPicPr>
          <p:cNvPr id="6" name="Picture 5" descr="structureofchloropla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343400"/>
            <a:ext cx="3032980" cy="2321044"/>
          </a:xfrm>
          <a:prstGeom prst="rect">
            <a:avLst/>
          </a:prstGeom>
        </p:spPr>
      </p:pic>
      <p:pic>
        <p:nvPicPr>
          <p:cNvPr id="7" name="Picture 6" descr="ribosom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25908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91600" cy="6290859"/>
          </a:xfrm>
        </p:spPr>
      </p:pic>
    </p:spTree>
    <p:extLst>
      <p:ext uri="{BB962C8B-B14F-4D97-AF65-F5344CB8AC3E}">
        <p14:creationId xmlns:p14="http://schemas.microsoft.com/office/powerpoint/2010/main" val="1682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Machine Vs. Cheek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Cheek Cell Video</a:t>
            </a:r>
          </a:p>
          <a:p>
            <a:r>
              <a:rPr lang="en-US" dirty="0" smtClean="0"/>
              <a:t>Lab Safety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all lab analysis question</a:t>
            </a:r>
          </a:p>
          <a:p>
            <a:r>
              <a:rPr lang="en-US" dirty="0" smtClean="0"/>
              <a:t>Turn in for 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848600" cy="838200"/>
          </a:xfrm>
        </p:spPr>
        <p:txBody>
          <a:bodyPr/>
          <a:lstStyle/>
          <a:p>
            <a:r>
              <a:rPr lang="en-US" dirty="0" smtClean="0"/>
              <a:t>Warm-Up </a:t>
            </a:r>
            <a:br>
              <a:rPr lang="en-US" dirty="0" smtClean="0"/>
            </a:br>
            <a:r>
              <a:rPr lang="en-US" dirty="0" smtClean="0"/>
              <a:t>Pg. 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781800" cy="4622322"/>
          </a:xfrm>
        </p:spPr>
        <p:txBody>
          <a:bodyPr/>
          <a:lstStyle/>
          <a:p>
            <a:r>
              <a:rPr lang="en-US" sz="4000" dirty="0" smtClean="0"/>
              <a:t>Part </a:t>
            </a:r>
            <a:r>
              <a:rPr lang="en-US" sz="4000" dirty="0"/>
              <a:t>of the cell theory states that cells: </a:t>
            </a:r>
          </a:p>
          <a:p>
            <a:r>
              <a:rPr lang="en-US" sz="4000" dirty="0"/>
              <a:t>a.	are the basic unit of structure and function</a:t>
            </a:r>
          </a:p>
          <a:p>
            <a:r>
              <a:rPr lang="en-US" sz="4000" dirty="0"/>
              <a:t>b.	come from other cells</a:t>
            </a:r>
          </a:p>
          <a:p>
            <a:r>
              <a:rPr lang="en-US" sz="4000" dirty="0"/>
              <a:t>c.	make up all living things</a:t>
            </a:r>
          </a:p>
          <a:p>
            <a:r>
              <a:rPr lang="en-US" sz="4000" dirty="0">
                <a:solidFill>
                  <a:schemeClr val="accent2"/>
                </a:solidFill>
              </a:rPr>
              <a:t>d.	all of the above are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7086600" cy="14371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Opening:  Cell </a:t>
            </a:r>
            <a:r>
              <a:rPr lang="en-US" sz="4000" dirty="0" smtClean="0"/>
              <a:t>Organelles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00200"/>
            <a:ext cx="6172200" cy="4774722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 smtClean="0"/>
              <a:t>Open your text to page 192;</a:t>
            </a:r>
          </a:p>
          <a:p>
            <a:endParaRPr lang="en-US" sz="5400" dirty="0"/>
          </a:p>
          <a:p>
            <a:r>
              <a:rPr lang="en-US" sz="5400" dirty="0" smtClean="0"/>
              <a:t>Review pages 192-199</a:t>
            </a:r>
            <a:endParaRPr lang="en-US" sz="5400" dirty="0"/>
          </a:p>
          <a:p>
            <a:r>
              <a:rPr lang="en-US" sz="5400" dirty="0" smtClean="0"/>
              <a:t>Complete Your </a:t>
            </a:r>
            <a:r>
              <a:rPr lang="en-US" sz="5400" dirty="0" smtClean="0">
                <a:hlinkClick r:id="rId2" action="ppaction://hlinkfile"/>
              </a:rPr>
              <a:t>Organelle Handout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944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Cell Notes and Summary</a:t>
            </a:r>
          </a:p>
        </p:txBody>
      </p:sp>
    </p:spTree>
    <p:extLst>
      <p:ext uri="{BB962C8B-B14F-4D97-AF65-F5344CB8AC3E}">
        <p14:creationId xmlns:p14="http://schemas.microsoft.com/office/powerpoint/2010/main" val="3288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6172200"/>
          </a:xfrm>
        </p:spPr>
        <p:txBody>
          <a:bodyPr/>
          <a:lstStyle/>
          <a:p>
            <a:r>
              <a:rPr lang="en-US" sz="2400" b="1" u="sng" dirty="0" smtClean="0">
                <a:latin typeface="Candara" pitchFamily="34" charset="0"/>
              </a:rPr>
              <a:t>Standard: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SB1a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Explain the role of cell organelles for both prokaryotic and eukaryotic cells, including the cell membrane, in maintaining homeostasis and cell reproduction. </a:t>
            </a:r>
          </a:p>
          <a:p>
            <a:r>
              <a:rPr lang="en-US" sz="2400" b="1" u="sng" dirty="0" smtClean="0">
                <a:latin typeface="Candara" pitchFamily="34" charset="0"/>
              </a:rPr>
              <a:t>Purpose: 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To be able to describe the cell organelles and their functions within the cell.</a:t>
            </a:r>
            <a:endParaRPr lang="en-US" sz="2400" dirty="0" smtClean="0">
              <a:latin typeface="Candara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ndara" pitchFamily="34" charset="0"/>
            </a:endParaRPr>
          </a:p>
          <a:p>
            <a:pPr marL="0" indent="0">
              <a:buNone/>
            </a:pPr>
            <a:endParaRPr lang="en-US" sz="2800" b="1" u="sng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655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6705600" cy="931862"/>
          </a:xfrm>
        </p:spPr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Unit Vocabulary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553532"/>
              </p:ext>
            </p:extLst>
          </p:nvPr>
        </p:nvGraphicFramePr>
        <p:xfrm>
          <a:off x="0" y="587829"/>
          <a:ext cx="9144000" cy="624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819400"/>
                <a:gridCol w="32766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Cell Theory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Cell Organelles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Cell Membrane</a:t>
                      </a:r>
                      <a:r>
                        <a:rPr lang="en-US" sz="1600" baseline="0" dirty="0" smtClean="0">
                          <a:latin typeface="Candara" pitchFamily="34" charset="0"/>
                        </a:rPr>
                        <a:t> &amp; Solutions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Cell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Cell Membrane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Phospholipid Bilayer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Robert Hooke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Cell Wall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Hydrophobic Tail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Anton</a:t>
                      </a:r>
                      <a:r>
                        <a:rPr lang="en-US" sz="1600" b="0" baseline="0" dirty="0" smtClean="0">
                          <a:latin typeface="Candara" pitchFamily="34" charset="0"/>
                        </a:rPr>
                        <a:t> Van </a:t>
                      </a:r>
                      <a:r>
                        <a:rPr lang="en-US" sz="1600" b="0" dirty="0" smtClean="0">
                          <a:latin typeface="Candara" pitchFamily="34" charset="0"/>
                        </a:rPr>
                        <a:t>Leeuwenhoek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Nucleus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Selectively Permeable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Schwann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Cytoplasm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Hydrophilic Head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Candara" pitchFamily="34" charset="0"/>
                        </a:rPr>
                        <a:t>Schleiden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Mitochondria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Integral Proteins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Spontaneous Generation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Chloroplasts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Peripheral Proteins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Pasteur &amp; </a:t>
                      </a:r>
                      <a:r>
                        <a:rPr lang="en-US" sz="1600" b="0" dirty="0" err="1" smtClean="0">
                          <a:latin typeface="Candara" pitchFamily="34" charset="0"/>
                        </a:rPr>
                        <a:t>Redi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Vacuole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Passive Transport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Cell Theory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Ribosomes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Diffusion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Prokaryotic Cell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Endoplasmic Reticulum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Osmosis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dara" pitchFamily="34" charset="0"/>
                        </a:rPr>
                        <a:t>Eukaryotic Cell</a:t>
                      </a:r>
                      <a:endParaRPr lang="en-US" sz="1600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Golgi Body/Apparatus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Facilitated Diffusion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ndara" pitchFamily="34" charset="0"/>
                        </a:rPr>
                        <a:t>Lysosomes</a:t>
                      </a:r>
                      <a:endParaRPr lang="en-US" sz="16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Active Transport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Endocytosis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Exocytosis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Protein Gates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Isotonic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Hypertonic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itchFamily="34" charset="0"/>
                        </a:rPr>
                        <a:t>Hypotonic</a:t>
                      </a:r>
                      <a:endParaRPr lang="en-US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	</a:t>
            </a:r>
            <a:r>
              <a:rPr lang="en-US" sz="3600" dirty="0"/>
              <a:t>All </a:t>
            </a:r>
            <a:r>
              <a:rPr lang="en-US" sz="3600" dirty="0" smtClean="0"/>
              <a:t>living </a:t>
            </a:r>
            <a:r>
              <a:rPr lang="en-US" sz="3600" dirty="0"/>
              <a:t>things are made of cells.</a:t>
            </a:r>
          </a:p>
          <a:p>
            <a:r>
              <a:rPr lang="en-US" sz="3600" dirty="0"/>
              <a:t> 	Cells are the </a:t>
            </a:r>
            <a:r>
              <a:rPr lang="en-US" sz="3600" dirty="0" smtClean="0"/>
              <a:t>basic </a:t>
            </a:r>
            <a:r>
              <a:rPr lang="en-US" sz="3600" dirty="0"/>
              <a:t>unit of </a:t>
            </a:r>
            <a:r>
              <a:rPr lang="en-US" sz="3600" dirty="0" smtClean="0"/>
              <a:t>structure and function </a:t>
            </a:r>
            <a:r>
              <a:rPr lang="en-US" sz="3600" dirty="0"/>
              <a:t>in living things. </a:t>
            </a:r>
          </a:p>
          <a:p>
            <a:r>
              <a:rPr lang="en-US" sz="3600" dirty="0"/>
              <a:t> 	</a:t>
            </a:r>
            <a:r>
              <a:rPr lang="en-US" sz="3600" dirty="0" smtClean="0"/>
              <a:t>All cells </a:t>
            </a:r>
            <a:r>
              <a:rPr lang="en-US" sz="3600" dirty="0"/>
              <a:t>come only from other </a:t>
            </a:r>
            <a:r>
              <a:rPr lang="en-US" sz="3600" dirty="0" smtClean="0"/>
              <a:t>pre-</a:t>
            </a:r>
            <a:r>
              <a:rPr lang="en-US" sz="3600" dirty="0" err="1" smtClean="0"/>
              <a:t>existinbg</a:t>
            </a:r>
            <a:r>
              <a:rPr lang="en-US" sz="3600" dirty="0" smtClean="0"/>
              <a:t> cells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62000"/>
          </a:xfrm>
        </p:spPr>
        <p:txBody>
          <a:bodyPr/>
          <a:lstStyle/>
          <a:p>
            <a:r>
              <a:rPr lang="en-US" dirty="0" smtClean="0"/>
              <a:t>1.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3429000" cy="5559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Lets substances in and out</a:t>
            </a:r>
          </a:p>
          <a:p>
            <a:r>
              <a:rPr lang="en-US" dirty="0" smtClean="0"/>
              <a:t>Maintains homeostasis</a:t>
            </a:r>
          </a:p>
          <a:p>
            <a:r>
              <a:rPr lang="en-US" dirty="0" smtClean="0"/>
              <a:t>Selectively permeable</a:t>
            </a:r>
          </a:p>
          <a:p>
            <a:r>
              <a:rPr lang="en-US" dirty="0" smtClean="0"/>
              <a:t>Made up of phospholipids</a:t>
            </a:r>
          </a:p>
          <a:p>
            <a:r>
              <a:rPr lang="en-US" dirty="0" err="1" smtClean="0"/>
              <a:t>Bilayer</a:t>
            </a:r>
            <a:r>
              <a:rPr lang="en-US" dirty="0" smtClean="0"/>
              <a:t> (bi-two) with hydrophilic (water-loving) heads pointed outwards and hydrophobic (water-fearing) tails always pointed inward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r="291"/>
          <a:stretch/>
        </p:blipFill>
        <p:spPr>
          <a:xfrm>
            <a:off x="3886200" y="1143000"/>
            <a:ext cx="510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05200" cy="4873752"/>
          </a:xfrm>
        </p:spPr>
        <p:txBody>
          <a:bodyPr/>
          <a:lstStyle/>
          <a:p>
            <a:r>
              <a:rPr lang="en-US" dirty="0" smtClean="0"/>
              <a:t>Protection</a:t>
            </a:r>
          </a:p>
          <a:p>
            <a:r>
              <a:rPr lang="en-US" dirty="0" smtClean="0"/>
              <a:t>Only found in plants, bacteria and a few fungi.</a:t>
            </a:r>
          </a:p>
          <a:p>
            <a:r>
              <a:rPr lang="en-US" dirty="0" smtClean="0"/>
              <a:t>In plants, made of cellulose (a carbohydrate) and in fungi is made of chitin</a:t>
            </a:r>
          </a:p>
        </p:txBody>
      </p:sp>
      <p:pic>
        <p:nvPicPr>
          <p:cNvPr id="4" name="Picture 3" descr="cell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384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iRespondQuestionMaster</vt:lpstr>
      <vt:lpstr>iRespondGraphMaster</vt:lpstr>
      <vt:lpstr>Oriel</vt:lpstr>
      <vt:lpstr>Warm-Up  Pg. 29</vt:lpstr>
      <vt:lpstr>Warm-Up  Pg. 29</vt:lpstr>
      <vt:lpstr>Opening:  Cell Organelles</vt:lpstr>
      <vt:lpstr>PowerPoint Presentation</vt:lpstr>
      <vt:lpstr>PowerPoint Presentation</vt:lpstr>
      <vt:lpstr>Unit Vocabulary</vt:lpstr>
      <vt:lpstr>Cell Theory</vt:lpstr>
      <vt:lpstr>1. CELL MEMBRANE</vt:lpstr>
      <vt:lpstr>2. Cell Wall</vt:lpstr>
      <vt:lpstr>PowerPoint Presentation</vt:lpstr>
      <vt:lpstr> </vt:lpstr>
      <vt:lpstr>PowerPoint Presentation</vt:lpstr>
      <vt:lpstr>PowerPoint Presentation</vt:lpstr>
      <vt:lpstr>Green Machine Vs. Cheek Cells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Organelles</dc:title>
  <dc:creator>Brittany Haynes</dc:creator>
  <cp:lastModifiedBy>Starlett Thomas</cp:lastModifiedBy>
  <cp:revision>20</cp:revision>
  <cp:lastPrinted>2014-09-03T16:47:50Z</cp:lastPrinted>
  <dcterms:created xsi:type="dcterms:W3CDTF">2012-08-21T15:03:47Z</dcterms:created>
  <dcterms:modified xsi:type="dcterms:W3CDTF">2014-09-03T18:27:28Z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KeepGraph">
    <vt:bool>false</vt:bool>
  </property>
  <property fmtid="{D5CDD505-2E9C-101B-9397-08002B2CF9AE}" pid="4" name="AutoReflect">
    <vt:bool>false</vt:bool>
  </property>
  <property fmtid="{D5CDD505-2E9C-101B-9397-08002B2CF9AE}" pid="5" name="ShowPercent">
    <vt:bool>true</vt:bool>
  </property>
</Properties>
</file>