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27"/>
  </p:notesMasterIdLst>
  <p:sldIdLst>
    <p:sldId id="276" r:id="rId3"/>
    <p:sldId id="277" r:id="rId4"/>
    <p:sldId id="278" r:id="rId5"/>
    <p:sldId id="279" r:id="rId6"/>
    <p:sldId id="256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59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rlett Thomas" initials="ST" lastIdx="1" clrIdx="0">
    <p:extLst>
      <p:ext uri="{19B8F6BF-5375-455C-9EA6-DF929625EA0E}">
        <p15:presenceInfo xmlns:p15="http://schemas.microsoft.com/office/powerpoint/2012/main" userId="S-1-5-21-2101088238-2819444276-2041968236-134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4CCE0-8752-495E-81CC-9EC3B7EF8E9F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2465A-70CC-4EA1-B65D-69FA1627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33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69FA0F2-4553-4DAD-97E6-4BA5E760799B}" type="slidenum">
              <a:rPr lang="en-US" altLang="en-US" smtClean="0">
                <a:latin typeface="Arial" charset="0"/>
              </a:rPr>
              <a:pPr/>
              <a:t>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722B213-D6B6-4FB3-B2BB-E3EC70606442}" type="slidenum">
              <a:rPr lang="en-US" altLang="en-US" smtClean="0">
                <a:latin typeface="Arial" charset="0"/>
              </a:rPr>
              <a:pPr/>
              <a:t>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6512511-68E3-4938-9AE4-D834F2FAC1E6}" type="slidenum">
              <a:rPr lang="en-US" altLang="en-US" smtClean="0">
                <a:latin typeface="Arial" charset="0"/>
              </a:rPr>
              <a:pPr/>
              <a:t>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0CB49FC-310B-4543-94C1-1B93AD1D250A}" type="slidenum">
              <a:rPr lang="en-US" altLang="en-US" smtClean="0">
                <a:latin typeface="Arial" charset="0"/>
              </a:rPr>
              <a:pPr/>
              <a:t>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E83A331-EC9B-4D97-902C-C57E991D8161}" type="slidenum">
              <a:rPr lang="en-US" altLang="en-US" smtClean="0">
                <a:latin typeface="Arial" charset="0"/>
              </a:rPr>
              <a:pPr/>
              <a:t>10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7A5CEED-7D75-45D2-B11D-9D749B652ECF}" type="slidenum">
              <a:rPr lang="en-US" altLang="en-US" smtClean="0">
                <a:latin typeface="Arial" charset="0"/>
              </a:rPr>
              <a:pPr/>
              <a:t>11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DB86AB4-9EBE-41BC-9371-C1B70193B75B}" type="slidenum">
              <a:rPr lang="en-US" altLang="en-US" smtClean="0">
                <a:latin typeface="Arial" charset="0"/>
              </a:rPr>
              <a:pPr/>
              <a:t>12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6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2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19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45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9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3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0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3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15B80E-E43F-46A4-B2A8-1DCF685CB1B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BFB78-7F92-4995-9D4F-0E04F199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4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078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October 19,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039" y="390832"/>
            <a:ext cx="9039225" cy="59436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0" y="152400"/>
            <a:ext cx="2743200" cy="228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26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			mRNA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Messenger RNA (mRNA): decodes the message from the DNA </a:t>
            </a:r>
          </a:p>
          <a:p>
            <a:pPr eaLnBrk="1" hangingPunct="1"/>
            <a:r>
              <a:rPr lang="en-US" altLang="en-US" smtClean="0"/>
              <a:t>Sends the message to the ribosome</a:t>
            </a:r>
          </a:p>
        </p:txBody>
      </p:sp>
    </p:spTree>
    <p:extLst>
      <p:ext uri="{BB962C8B-B14F-4D97-AF65-F5344CB8AC3E}">
        <p14:creationId xmlns:p14="http://schemas.microsoft.com/office/powerpoint/2010/main" val="384730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			tRNA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Transfer RNA (tRNA): carries amino acids to ribosomes where they join together to form proteins (a.k.a. polypeptides). </a:t>
            </a:r>
          </a:p>
          <a:p>
            <a:pPr eaLnBrk="1" hangingPunct="1"/>
            <a:r>
              <a:rPr lang="en-US" altLang="en-US" smtClean="0"/>
              <a:t>tRNA is the RNA associated with the proteins.</a:t>
            </a:r>
          </a:p>
        </p:txBody>
      </p:sp>
      <p:sp>
        <p:nvSpPr>
          <p:cNvPr id="3277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altLang="en-US" smtClean="0"/>
          </a:p>
        </p:txBody>
      </p:sp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0"/>
            <a:ext cx="4475163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736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			rRNA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Ribosomal RNA (</a:t>
            </a:r>
            <a:r>
              <a:rPr lang="en-US" altLang="en-US" dirty="0" err="1" smtClean="0"/>
              <a:t>rRNA</a:t>
            </a:r>
            <a:r>
              <a:rPr lang="en-US" altLang="en-US" dirty="0" smtClean="0"/>
              <a:t>) is the majority of ribosomal makeup.</a:t>
            </a:r>
          </a:p>
          <a:p>
            <a:pPr eaLnBrk="1" hangingPunct="1"/>
            <a:endParaRPr lang="en-US" altLang="en-US" dirty="0"/>
          </a:p>
          <a:p>
            <a:r>
              <a:rPr lang="en-US" altLang="en-US" dirty="0" smtClean="0"/>
              <a:t>Holds </a:t>
            </a:r>
            <a:r>
              <a:rPr lang="en-US" altLang="en-US" dirty="0" err="1"/>
              <a:t>tRNA</a:t>
            </a:r>
            <a:r>
              <a:rPr lang="en-US" altLang="en-US" dirty="0"/>
              <a:t> to mRNA. </a:t>
            </a:r>
            <a:endParaRPr lang="en-US" altLang="en-US" dirty="0" smtClean="0"/>
          </a:p>
        </p:txBody>
      </p:sp>
      <p:sp>
        <p:nvSpPr>
          <p:cNvPr id="33796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005" y="1447800"/>
            <a:ext cx="4859338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23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Two Steps to Make a Protein</a:t>
            </a:r>
            <a:br>
              <a:rPr lang="en-US" altLang="en-US" dirty="0" smtClean="0"/>
            </a:br>
            <a:r>
              <a:rPr lang="en-US" altLang="en-US" dirty="0" smtClean="0">
                <a:solidFill>
                  <a:srgbClr val="FF0000"/>
                </a:solidFill>
              </a:rPr>
              <a:t>DNA 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 RNA  Protein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Step 1: Transcription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DNA </a:t>
            </a:r>
            <a:r>
              <a:rPr lang="en-US" dirty="0" smtClean="0">
                <a:sym typeface="Wingdings" panose="05000000000000000000" pitchFamily="2" charset="2"/>
              </a:rPr>
              <a:t> RNA (mRNA)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The process where DNA is copied into mRNA</a:t>
            </a:r>
          </a:p>
          <a:p>
            <a:pPr>
              <a:defRPr/>
            </a:pPr>
            <a:r>
              <a:rPr lang="en-US" dirty="0" smtClean="0"/>
              <a:t>Once copied, mRNA leaves the nucleus and goes out into the cytoplasm to a ribosome</a:t>
            </a: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8677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dirty="0" smtClean="0"/>
              <a:t>Step 2: Translation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RNA (mRNA) </a:t>
            </a:r>
            <a:r>
              <a:rPr lang="en-US" dirty="0" smtClean="0">
                <a:sym typeface="Wingdings" panose="05000000000000000000" pitchFamily="2" charset="2"/>
              </a:rPr>
              <a:t> Protein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The process where RNA is converted into proteins</a:t>
            </a:r>
          </a:p>
          <a:p>
            <a:pPr>
              <a:defRPr/>
            </a:pPr>
            <a:r>
              <a:rPr lang="en-US" dirty="0" smtClean="0"/>
              <a:t>How?</a:t>
            </a:r>
          </a:p>
          <a:p>
            <a:pPr>
              <a:defRPr/>
            </a:pPr>
            <a:r>
              <a:rPr lang="en-US" dirty="0"/>
              <a:t>1</a:t>
            </a:r>
            <a:r>
              <a:rPr lang="en-US" dirty="0" smtClean="0"/>
              <a:t>) the ribosome reads the mRNA codons</a:t>
            </a:r>
          </a:p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) </a:t>
            </a:r>
            <a:r>
              <a:rPr lang="en-US" dirty="0" err="1" smtClean="0"/>
              <a:t>tRNA</a:t>
            </a:r>
            <a:r>
              <a:rPr lang="en-US" dirty="0" smtClean="0"/>
              <a:t> brings the correct amino acid</a:t>
            </a:r>
          </a:p>
          <a:p>
            <a:pPr>
              <a:defRPr/>
            </a:pPr>
            <a:r>
              <a:rPr lang="en-US" dirty="0"/>
              <a:t>3</a:t>
            </a:r>
            <a:r>
              <a:rPr lang="en-US" smtClean="0"/>
              <a:t>) </a:t>
            </a:r>
            <a:r>
              <a:rPr lang="en-US" dirty="0" smtClean="0"/>
              <a:t>amino acids are joined together to make a protein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5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mRNA Codons Join the Ribosome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altLang="en-US" smtClean="0"/>
              <a:t> 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E143B4B-B196-4894-8A8F-F9B9D2CBA2FB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37893" name="Freeform 4"/>
          <p:cNvSpPr>
            <a:spLocks/>
          </p:cNvSpPr>
          <p:nvPr/>
        </p:nvSpPr>
        <p:spPr bwMode="auto">
          <a:xfrm>
            <a:off x="1962150" y="1905000"/>
            <a:ext cx="5583238" cy="3563938"/>
          </a:xfrm>
          <a:custGeom>
            <a:avLst/>
            <a:gdLst>
              <a:gd name="T0" fmla="*/ 2147483647 w 3517"/>
              <a:gd name="T1" fmla="*/ 2147483647 h 2245"/>
              <a:gd name="T2" fmla="*/ 2147483647 w 3517"/>
              <a:gd name="T3" fmla="*/ 2147483647 h 2245"/>
              <a:gd name="T4" fmla="*/ 2147483647 w 3517"/>
              <a:gd name="T5" fmla="*/ 2147483647 h 2245"/>
              <a:gd name="T6" fmla="*/ 2147483647 w 3517"/>
              <a:gd name="T7" fmla="*/ 2147483647 h 2245"/>
              <a:gd name="T8" fmla="*/ 2147483647 w 3517"/>
              <a:gd name="T9" fmla="*/ 2147483647 h 2245"/>
              <a:gd name="T10" fmla="*/ 2147483647 w 3517"/>
              <a:gd name="T11" fmla="*/ 2147483647 h 2245"/>
              <a:gd name="T12" fmla="*/ 0 w 3517"/>
              <a:gd name="T13" fmla="*/ 2147483647 h 2245"/>
              <a:gd name="T14" fmla="*/ 0 w 3517"/>
              <a:gd name="T15" fmla="*/ 2147483647 h 2245"/>
              <a:gd name="T16" fmla="*/ 0 w 3517"/>
              <a:gd name="T17" fmla="*/ 2147483647 h 2245"/>
              <a:gd name="T18" fmla="*/ 2147483647 w 3517"/>
              <a:gd name="T19" fmla="*/ 2147483647 h 2245"/>
              <a:gd name="T20" fmla="*/ 2147483647 w 3517"/>
              <a:gd name="T21" fmla="*/ 2147483647 h 2245"/>
              <a:gd name="T22" fmla="*/ 2147483647 w 3517"/>
              <a:gd name="T23" fmla="*/ 2147483647 h 2245"/>
              <a:gd name="T24" fmla="*/ 2147483647 w 3517"/>
              <a:gd name="T25" fmla="*/ 2147483647 h 2245"/>
              <a:gd name="T26" fmla="*/ 2147483647 w 3517"/>
              <a:gd name="T27" fmla="*/ 2147483647 h 2245"/>
              <a:gd name="T28" fmla="*/ 2147483647 w 3517"/>
              <a:gd name="T29" fmla="*/ 2147483647 h 2245"/>
              <a:gd name="T30" fmla="*/ 2147483647 w 3517"/>
              <a:gd name="T31" fmla="*/ 2147483647 h 2245"/>
              <a:gd name="T32" fmla="*/ 2147483647 w 3517"/>
              <a:gd name="T33" fmla="*/ 2147483647 h 2245"/>
              <a:gd name="T34" fmla="*/ 2147483647 w 3517"/>
              <a:gd name="T35" fmla="*/ 2147483647 h 2245"/>
              <a:gd name="T36" fmla="*/ 2147483647 w 3517"/>
              <a:gd name="T37" fmla="*/ 0 h 2245"/>
              <a:gd name="T38" fmla="*/ 2147483647 w 3517"/>
              <a:gd name="T39" fmla="*/ 0 h 2245"/>
              <a:gd name="T40" fmla="*/ 2147483647 w 3517"/>
              <a:gd name="T41" fmla="*/ 0 h 2245"/>
              <a:gd name="T42" fmla="*/ 2147483647 w 3517"/>
              <a:gd name="T43" fmla="*/ 2147483647 h 2245"/>
              <a:gd name="T44" fmla="*/ 2147483647 w 3517"/>
              <a:gd name="T45" fmla="*/ 2147483647 h 2245"/>
              <a:gd name="T46" fmla="*/ 2147483647 w 3517"/>
              <a:gd name="T47" fmla="*/ 2147483647 h 2245"/>
              <a:gd name="T48" fmla="*/ 2147483647 w 3517"/>
              <a:gd name="T49" fmla="*/ 2147483647 h 2245"/>
              <a:gd name="T50" fmla="*/ 2147483647 w 3517"/>
              <a:gd name="T51" fmla="*/ 2147483647 h 2245"/>
              <a:gd name="T52" fmla="*/ 2147483647 w 3517"/>
              <a:gd name="T53" fmla="*/ 2147483647 h 2245"/>
              <a:gd name="T54" fmla="*/ 2147483647 w 3517"/>
              <a:gd name="T55" fmla="*/ 2147483647 h 2245"/>
              <a:gd name="T56" fmla="*/ 2147483647 w 3517"/>
              <a:gd name="T57" fmla="*/ 2147483647 h 2245"/>
              <a:gd name="T58" fmla="*/ 2147483647 w 3517"/>
              <a:gd name="T59" fmla="*/ 2147483647 h 2245"/>
              <a:gd name="T60" fmla="*/ 2147483647 w 3517"/>
              <a:gd name="T61" fmla="*/ 2147483647 h 2245"/>
              <a:gd name="T62" fmla="*/ 2147483647 w 3517"/>
              <a:gd name="T63" fmla="*/ 2147483647 h 2245"/>
              <a:gd name="T64" fmla="*/ 2147483647 w 3517"/>
              <a:gd name="T65" fmla="*/ 2147483647 h 2245"/>
              <a:gd name="T66" fmla="*/ 2147483647 w 3517"/>
              <a:gd name="T67" fmla="*/ 2147483647 h 2245"/>
              <a:gd name="T68" fmla="*/ 2147483647 w 3517"/>
              <a:gd name="T69" fmla="*/ 2147483647 h 2245"/>
              <a:gd name="T70" fmla="*/ 2147483647 w 3517"/>
              <a:gd name="T71" fmla="*/ 2147483647 h 2245"/>
              <a:gd name="T72" fmla="*/ 2147483647 w 3517"/>
              <a:gd name="T73" fmla="*/ 2147483647 h 2245"/>
              <a:gd name="T74" fmla="*/ 2147483647 w 3517"/>
              <a:gd name="T75" fmla="*/ 2147483647 h 2245"/>
              <a:gd name="T76" fmla="*/ 2147483647 w 3517"/>
              <a:gd name="T77" fmla="*/ 2147483647 h 2245"/>
              <a:gd name="T78" fmla="*/ 2147483647 w 3517"/>
              <a:gd name="T79" fmla="*/ 2147483647 h 2245"/>
              <a:gd name="T80" fmla="*/ 2147483647 w 3517"/>
              <a:gd name="T81" fmla="*/ 2147483647 h 2245"/>
              <a:gd name="T82" fmla="*/ 2147483647 w 3517"/>
              <a:gd name="T83" fmla="*/ 2147483647 h 2245"/>
              <a:gd name="T84" fmla="*/ 2147483647 w 3517"/>
              <a:gd name="T85" fmla="*/ 2147483647 h 2245"/>
              <a:gd name="T86" fmla="*/ 2147483647 w 3517"/>
              <a:gd name="T87" fmla="*/ 2147483647 h 2245"/>
              <a:gd name="T88" fmla="*/ 2147483647 w 3517"/>
              <a:gd name="T89" fmla="*/ 2147483647 h 2245"/>
              <a:gd name="T90" fmla="*/ 2147483647 w 3517"/>
              <a:gd name="T91" fmla="*/ 2147483647 h 2245"/>
              <a:gd name="T92" fmla="*/ 2147483647 w 3517"/>
              <a:gd name="T93" fmla="*/ 2147483647 h 2245"/>
              <a:gd name="T94" fmla="*/ 2147483647 w 3517"/>
              <a:gd name="T95" fmla="*/ 2147483647 h 2245"/>
              <a:gd name="T96" fmla="*/ 2147483647 w 3517"/>
              <a:gd name="T97" fmla="*/ 2147483647 h 2245"/>
              <a:gd name="T98" fmla="*/ 2147483647 w 3517"/>
              <a:gd name="T99" fmla="*/ 2147483647 h 2245"/>
              <a:gd name="T100" fmla="*/ 2147483647 w 3517"/>
              <a:gd name="T101" fmla="*/ 2147483647 h 2245"/>
              <a:gd name="T102" fmla="*/ 2147483647 w 3517"/>
              <a:gd name="T103" fmla="*/ 2147483647 h 2245"/>
              <a:gd name="T104" fmla="*/ 2147483647 w 3517"/>
              <a:gd name="T105" fmla="*/ 2147483647 h 2245"/>
              <a:gd name="T106" fmla="*/ 2147483647 w 3517"/>
              <a:gd name="T107" fmla="*/ 2147483647 h 2245"/>
              <a:gd name="T108" fmla="*/ 2147483647 w 3517"/>
              <a:gd name="T109" fmla="*/ 2147483647 h 2245"/>
              <a:gd name="T110" fmla="*/ 2147483647 w 3517"/>
              <a:gd name="T111" fmla="*/ 2147483647 h 2245"/>
              <a:gd name="T112" fmla="*/ 2147483647 w 3517"/>
              <a:gd name="T113" fmla="*/ 2147483647 h 2245"/>
              <a:gd name="T114" fmla="*/ 2147483647 w 3517"/>
              <a:gd name="T115" fmla="*/ 2147483647 h 2245"/>
              <a:gd name="T116" fmla="*/ 2147483647 w 3517"/>
              <a:gd name="T117" fmla="*/ 2147483647 h 224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517" h="2245">
                <a:moveTo>
                  <a:pt x="348" y="2208"/>
                </a:moveTo>
                <a:lnTo>
                  <a:pt x="324" y="2172"/>
                </a:lnTo>
                <a:lnTo>
                  <a:pt x="288" y="2136"/>
                </a:lnTo>
                <a:lnTo>
                  <a:pt x="252" y="2100"/>
                </a:lnTo>
                <a:lnTo>
                  <a:pt x="216" y="2052"/>
                </a:lnTo>
                <a:lnTo>
                  <a:pt x="192" y="2016"/>
                </a:lnTo>
                <a:lnTo>
                  <a:pt x="168" y="1980"/>
                </a:lnTo>
                <a:lnTo>
                  <a:pt x="144" y="1944"/>
                </a:lnTo>
                <a:lnTo>
                  <a:pt x="132" y="1908"/>
                </a:lnTo>
                <a:lnTo>
                  <a:pt x="108" y="1872"/>
                </a:lnTo>
                <a:lnTo>
                  <a:pt x="96" y="1836"/>
                </a:lnTo>
                <a:lnTo>
                  <a:pt x="72" y="1800"/>
                </a:lnTo>
                <a:lnTo>
                  <a:pt x="60" y="1764"/>
                </a:lnTo>
                <a:lnTo>
                  <a:pt x="48" y="1716"/>
                </a:lnTo>
                <a:lnTo>
                  <a:pt x="36" y="1680"/>
                </a:lnTo>
                <a:lnTo>
                  <a:pt x="24" y="1644"/>
                </a:lnTo>
                <a:lnTo>
                  <a:pt x="12" y="1608"/>
                </a:lnTo>
                <a:lnTo>
                  <a:pt x="12" y="1560"/>
                </a:lnTo>
                <a:lnTo>
                  <a:pt x="0" y="1464"/>
                </a:lnTo>
                <a:lnTo>
                  <a:pt x="0" y="1392"/>
                </a:lnTo>
                <a:lnTo>
                  <a:pt x="0" y="1320"/>
                </a:lnTo>
                <a:lnTo>
                  <a:pt x="0" y="1224"/>
                </a:lnTo>
                <a:lnTo>
                  <a:pt x="0" y="1152"/>
                </a:lnTo>
                <a:lnTo>
                  <a:pt x="0" y="1080"/>
                </a:lnTo>
                <a:lnTo>
                  <a:pt x="0" y="984"/>
                </a:lnTo>
                <a:lnTo>
                  <a:pt x="0" y="912"/>
                </a:lnTo>
                <a:lnTo>
                  <a:pt x="0" y="840"/>
                </a:lnTo>
                <a:lnTo>
                  <a:pt x="0" y="768"/>
                </a:lnTo>
                <a:lnTo>
                  <a:pt x="0" y="696"/>
                </a:lnTo>
                <a:lnTo>
                  <a:pt x="12" y="600"/>
                </a:lnTo>
                <a:lnTo>
                  <a:pt x="12" y="528"/>
                </a:lnTo>
                <a:lnTo>
                  <a:pt x="24" y="480"/>
                </a:lnTo>
                <a:lnTo>
                  <a:pt x="48" y="444"/>
                </a:lnTo>
                <a:lnTo>
                  <a:pt x="60" y="408"/>
                </a:lnTo>
                <a:lnTo>
                  <a:pt x="84" y="372"/>
                </a:lnTo>
                <a:lnTo>
                  <a:pt x="120" y="336"/>
                </a:lnTo>
                <a:lnTo>
                  <a:pt x="156" y="312"/>
                </a:lnTo>
                <a:lnTo>
                  <a:pt x="192" y="276"/>
                </a:lnTo>
                <a:lnTo>
                  <a:pt x="228" y="252"/>
                </a:lnTo>
                <a:lnTo>
                  <a:pt x="264" y="228"/>
                </a:lnTo>
                <a:lnTo>
                  <a:pt x="312" y="192"/>
                </a:lnTo>
                <a:lnTo>
                  <a:pt x="360" y="168"/>
                </a:lnTo>
                <a:lnTo>
                  <a:pt x="456" y="144"/>
                </a:lnTo>
                <a:lnTo>
                  <a:pt x="504" y="120"/>
                </a:lnTo>
                <a:lnTo>
                  <a:pt x="552" y="108"/>
                </a:lnTo>
                <a:lnTo>
                  <a:pt x="624" y="96"/>
                </a:lnTo>
                <a:lnTo>
                  <a:pt x="672" y="84"/>
                </a:lnTo>
                <a:lnTo>
                  <a:pt x="768" y="72"/>
                </a:lnTo>
                <a:lnTo>
                  <a:pt x="804" y="60"/>
                </a:lnTo>
                <a:lnTo>
                  <a:pt x="852" y="48"/>
                </a:lnTo>
                <a:lnTo>
                  <a:pt x="948" y="36"/>
                </a:lnTo>
                <a:lnTo>
                  <a:pt x="1044" y="24"/>
                </a:lnTo>
                <a:lnTo>
                  <a:pt x="1116" y="24"/>
                </a:lnTo>
                <a:lnTo>
                  <a:pt x="1164" y="12"/>
                </a:lnTo>
                <a:lnTo>
                  <a:pt x="1212" y="0"/>
                </a:lnTo>
                <a:lnTo>
                  <a:pt x="1308" y="0"/>
                </a:lnTo>
                <a:lnTo>
                  <a:pt x="1380" y="0"/>
                </a:lnTo>
                <a:lnTo>
                  <a:pt x="1476" y="0"/>
                </a:lnTo>
                <a:lnTo>
                  <a:pt x="1548" y="0"/>
                </a:lnTo>
                <a:lnTo>
                  <a:pt x="1668" y="0"/>
                </a:lnTo>
                <a:lnTo>
                  <a:pt x="1740" y="0"/>
                </a:lnTo>
                <a:lnTo>
                  <a:pt x="1836" y="0"/>
                </a:lnTo>
                <a:lnTo>
                  <a:pt x="1932" y="0"/>
                </a:lnTo>
                <a:lnTo>
                  <a:pt x="2028" y="12"/>
                </a:lnTo>
                <a:lnTo>
                  <a:pt x="2124" y="24"/>
                </a:lnTo>
                <a:lnTo>
                  <a:pt x="2196" y="24"/>
                </a:lnTo>
                <a:lnTo>
                  <a:pt x="2268" y="24"/>
                </a:lnTo>
                <a:lnTo>
                  <a:pt x="2340" y="24"/>
                </a:lnTo>
                <a:lnTo>
                  <a:pt x="2412" y="36"/>
                </a:lnTo>
                <a:lnTo>
                  <a:pt x="2484" y="36"/>
                </a:lnTo>
                <a:lnTo>
                  <a:pt x="2556" y="48"/>
                </a:lnTo>
                <a:lnTo>
                  <a:pt x="2628" y="48"/>
                </a:lnTo>
                <a:lnTo>
                  <a:pt x="2676" y="72"/>
                </a:lnTo>
                <a:lnTo>
                  <a:pt x="2748" y="84"/>
                </a:lnTo>
                <a:lnTo>
                  <a:pt x="2820" y="96"/>
                </a:lnTo>
                <a:lnTo>
                  <a:pt x="2868" y="120"/>
                </a:lnTo>
                <a:lnTo>
                  <a:pt x="2964" y="156"/>
                </a:lnTo>
                <a:lnTo>
                  <a:pt x="3060" y="180"/>
                </a:lnTo>
                <a:lnTo>
                  <a:pt x="3144" y="216"/>
                </a:lnTo>
                <a:lnTo>
                  <a:pt x="3180" y="252"/>
                </a:lnTo>
                <a:lnTo>
                  <a:pt x="3252" y="324"/>
                </a:lnTo>
                <a:lnTo>
                  <a:pt x="3288" y="360"/>
                </a:lnTo>
                <a:lnTo>
                  <a:pt x="3324" y="456"/>
                </a:lnTo>
                <a:lnTo>
                  <a:pt x="3372" y="504"/>
                </a:lnTo>
                <a:lnTo>
                  <a:pt x="3396" y="540"/>
                </a:lnTo>
                <a:lnTo>
                  <a:pt x="3420" y="576"/>
                </a:lnTo>
                <a:lnTo>
                  <a:pt x="3444" y="624"/>
                </a:lnTo>
                <a:lnTo>
                  <a:pt x="3468" y="672"/>
                </a:lnTo>
                <a:lnTo>
                  <a:pt x="3480" y="720"/>
                </a:lnTo>
                <a:lnTo>
                  <a:pt x="3492" y="816"/>
                </a:lnTo>
                <a:lnTo>
                  <a:pt x="3492" y="888"/>
                </a:lnTo>
                <a:lnTo>
                  <a:pt x="3504" y="960"/>
                </a:lnTo>
                <a:lnTo>
                  <a:pt x="3516" y="1032"/>
                </a:lnTo>
                <a:lnTo>
                  <a:pt x="3516" y="1104"/>
                </a:lnTo>
                <a:lnTo>
                  <a:pt x="3516" y="1176"/>
                </a:lnTo>
                <a:lnTo>
                  <a:pt x="3516" y="1248"/>
                </a:lnTo>
                <a:lnTo>
                  <a:pt x="3516" y="1320"/>
                </a:lnTo>
                <a:lnTo>
                  <a:pt x="3516" y="1416"/>
                </a:lnTo>
                <a:lnTo>
                  <a:pt x="3516" y="1488"/>
                </a:lnTo>
                <a:lnTo>
                  <a:pt x="3516" y="1524"/>
                </a:lnTo>
                <a:lnTo>
                  <a:pt x="3516" y="1572"/>
                </a:lnTo>
                <a:lnTo>
                  <a:pt x="3516" y="1608"/>
                </a:lnTo>
                <a:lnTo>
                  <a:pt x="3504" y="1704"/>
                </a:lnTo>
                <a:lnTo>
                  <a:pt x="3492" y="1752"/>
                </a:lnTo>
                <a:lnTo>
                  <a:pt x="3468" y="1800"/>
                </a:lnTo>
                <a:lnTo>
                  <a:pt x="3456" y="1836"/>
                </a:lnTo>
                <a:lnTo>
                  <a:pt x="3432" y="1884"/>
                </a:lnTo>
                <a:lnTo>
                  <a:pt x="3408" y="1932"/>
                </a:lnTo>
                <a:lnTo>
                  <a:pt x="3384" y="1980"/>
                </a:lnTo>
                <a:lnTo>
                  <a:pt x="3348" y="2016"/>
                </a:lnTo>
                <a:lnTo>
                  <a:pt x="3324" y="2052"/>
                </a:lnTo>
                <a:lnTo>
                  <a:pt x="3276" y="2100"/>
                </a:lnTo>
                <a:lnTo>
                  <a:pt x="3240" y="2124"/>
                </a:lnTo>
                <a:lnTo>
                  <a:pt x="3204" y="2160"/>
                </a:lnTo>
                <a:lnTo>
                  <a:pt x="3168" y="2184"/>
                </a:lnTo>
                <a:lnTo>
                  <a:pt x="3132" y="2208"/>
                </a:lnTo>
                <a:lnTo>
                  <a:pt x="3096" y="2208"/>
                </a:lnTo>
                <a:lnTo>
                  <a:pt x="3024" y="2208"/>
                </a:lnTo>
                <a:lnTo>
                  <a:pt x="2988" y="2208"/>
                </a:lnTo>
                <a:lnTo>
                  <a:pt x="2952" y="2208"/>
                </a:lnTo>
                <a:lnTo>
                  <a:pt x="2916" y="2208"/>
                </a:lnTo>
                <a:lnTo>
                  <a:pt x="2868" y="2208"/>
                </a:lnTo>
                <a:lnTo>
                  <a:pt x="2796" y="2208"/>
                </a:lnTo>
                <a:lnTo>
                  <a:pt x="2676" y="2208"/>
                </a:lnTo>
                <a:lnTo>
                  <a:pt x="2640" y="2208"/>
                </a:lnTo>
                <a:lnTo>
                  <a:pt x="2592" y="2208"/>
                </a:lnTo>
                <a:lnTo>
                  <a:pt x="2496" y="2208"/>
                </a:lnTo>
                <a:lnTo>
                  <a:pt x="2460" y="2208"/>
                </a:lnTo>
                <a:lnTo>
                  <a:pt x="2364" y="2208"/>
                </a:lnTo>
                <a:lnTo>
                  <a:pt x="2316" y="2196"/>
                </a:lnTo>
                <a:lnTo>
                  <a:pt x="2268" y="2196"/>
                </a:lnTo>
                <a:lnTo>
                  <a:pt x="2220" y="2196"/>
                </a:lnTo>
                <a:lnTo>
                  <a:pt x="2184" y="2196"/>
                </a:lnTo>
                <a:lnTo>
                  <a:pt x="2136" y="2196"/>
                </a:lnTo>
                <a:lnTo>
                  <a:pt x="2088" y="2196"/>
                </a:lnTo>
                <a:lnTo>
                  <a:pt x="2040" y="2196"/>
                </a:lnTo>
                <a:lnTo>
                  <a:pt x="2004" y="2196"/>
                </a:lnTo>
                <a:lnTo>
                  <a:pt x="1968" y="2196"/>
                </a:lnTo>
                <a:lnTo>
                  <a:pt x="1920" y="2208"/>
                </a:lnTo>
                <a:lnTo>
                  <a:pt x="1884" y="2208"/>
                </a:lnTo>
                <a:lnTo>
                  <a:pt x="1848" y="2208"/>
                </a:lnTo>
                <a:lnTo>
                  <a:pt x="1812" y="2220"/>
                </a:lnTo>
                <a:lnTo>
                  <a:pt x="1776" y="2220"/>
                </a:lnTo>
                <a:lnTo>
                  <a:pt x="1740" y="2220"/>
                </a:lnTo>
                <a:lnTo>
                  <a:pt x="1704" y="2220"/>
                </a:lnTo>
                <a:lnTo>
                  <a:pt x="1668" y="2220"/>
                </a:lnTo>
                <a:lnTo>
                  <a:pt x="1632" y="2220"/>
                </a:lnTo>
                <a:lnTo>
                  <a:pt x="1596" y="2220"/>
                </a:lnTo>
                <a:lnTo>
                  <a:pt x="1560" y="2220"/>
                </a:lnTo>
                <a:lnTo>
                  <a:pt x="1524" y="2220"/>
                </a:lnTo>
                <a:lnTo>
                  <a:pt x="1452" y="2220"/>
                </a:lnTo>
                <a:lnTo>
                  <a:pt x="1380" y="2232"/>
                </a:lnTo>
                <a:lnTo>
                  <a:pt x="1284" y="2232"/>
                </a:lnTo>
                <a:lnTo>
                  <a:pt x="1188" y="2244"/>
                </a:lnTo>
                <a:lnTo>
                  <a:pt x="1140" y="2244"/>
                </a:lnTo>
                <a:lnTo>
                  <a:pt x="1092" y="2244"/>
                </a:lnTo>
                <a:lnTo>
                  <a:pt x="1056" y="2244"/>
                </a:lnTo>
                <a:lnTo>
                  <a:pt x="1020" y="2244"/>
                </a:lnTo>
                <a:lnTo>
                  <a:pt x="984" y="2244"/>
                </a:lnTo>
                <a:lnTo>
                  <a:pt x="948" y="2244"/>
                </a:lnTo>
                <a:lnTo>
                  <a:pt x="912" y="2244"/>
                </a:lnTo>
                <a:lnTo>
                  <a:pt x="876" y="2244"/>
                </a:lnTo>
                <a:lnTo>
                  <a:pt x="828" y="2244"/>
                </a:lnTo>
                <a:lnTo>
                  <a:pt x="792" y="2244"/>
                </a:lnTo>
                <a:lnTo>
                  <a:pt x="756" y="2244"/>
                </a:lnTo>
                <a:lnTo>
                  <a:pt x="708" y="2244"/>
                </a:lnTo>
                <a:lnTo>
                  <a:pt x="672" y="2244"/>
                </a:lnTo>
                <a:lnTo>
                  <a:pt x="636" y="2244"/>
                </a:lnTo>
                <a:lnTo>
                  <a:pt x="600" y="2244"/>
                </a:lnTo>
                <a:lnTo>
                  <a:pt x="564" y="2232"/>
                </a:lnTo>
                <a:lnTo>
                  <a:pt x="528" y="2232"/>
                </a:lnTo>
                <a:lnTo>
                  <a:pt x="492" y="2232"/>
                </a:lnTo>
                <a:lnTo>
                  <a:pt x="456" y="2220"/>
                </a:lnTo>
                <a:lnTo>
                  <a:pt x="420" y="2220"/>
                </a:lnTo>
                <a:lnTo>
                  <a:pt x="384" y="2220"/>
                </a:lnTo>
                <a:lnTo>
                  <a:pt x="348" y="2208"/>
                </a:lnTo>
              </a:path>
            </a:pathLst>
          </a:custGeom>
          <a:solidFill>
            <a:srgbClr val="A2C1FE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Freeform 5"/>
          <p:cNvSpPr>
            <a:spLocks/>
          </p:cNvSpPr>
          <p:nvPr/>
        </p:nvSpPr>
        <p:spPr bwMode="auto">
          <a:xfrm>
            <a:off x="2057400" y="5372100"/>
            <a:ext cx="5449888" cy="1201738"/>
          </a:xfrm>
          <a:custGeom>
            <a:avLst/>
            <a:gdLst>
              <a:gd name="T0" fmla="*/ 2147483647 w 3433"/>
              <a:gd name="T1" fmla="*/ 2147483647 h 757"/>
              <a:gd name="T2" fmla="*/ 2147483647 w 3433"/>
              <a:gd name="T3" fmla="*/ 2147483647 h 757"/>
              <a:gd name="T4" fmla="*/ 2147483647 w 3433"/>
              <a:gd name="T5" fmla="*/ 2147483647 h 757"/>
              <a:gd name="T6" fmla="*/ 2147483647 w 3433"/>
              <a:gd name="T7" fmla="*/ 2147483647 h 757"/>
              <a:gd name="T8" fmla="*/ 2147483647 w 3433"/>
              <a:gd name="T9" fmla="*/ 2147483647 h 757"/>
              <a:gd name="T10" fmla="*/ 2147483647 w 3433"/>
              <a:gd name="T11" fmla="*/ 0 h 757"/>
              <a:gd name="T12" fmla="*/ 2147483647 w 3433"/>
              <a:gd name="T13" fmla="*/ 2147483647 h 757"/>
              <a:gd name="T14" fmla="*/ 2147483647 w 3433"/>
              <a:gd name="T15" fmla="*/ 2147483647 h 757"/>
              <a:gd name="T16" fmla="*/ 2147483647 w 3433"/>
              <a:gd name="T17" fmla="*/ 2147483647 h 757"/>
              <a:gd name="T18" fmla="*/ 2147483647 w 3433"/>
              <a:gd name="T19" fmla="*/ 2147483647 h 757"/>
              <a:gd name="T20" fmla="*/ 2147483647 w 3433"/>
              <a:gd name="T21" fmla="*/ 2147483647 h 757"/>
              <a:gd name="T22" fmla="*/ 2147483647 w 3433"/>
              <a:gd name="T23" fmla="*/ 2147483647 h 757"/>
              <a:gd name="T24" fmla="*/ 2147483647 w 3433"/>
              <a:gd name="T25" fmla="*/ 2147483647 h 757"/>
              <a:gd name="T26" fmla="*/ 2147483647 w 3433"/>
              <a:gd name="T27" fmla="*/ 2147483647 h 757"/>
              <a:gd name="T28" fmla="*/ 2147483647 w 3433"/>
              <a:gd name="T29" fmla="*/ 2147483647 h 757"/>
              <a:gd name="T30" fmla="*/ 2147483647 w 3433"/>
              <a:gd name="T31" fmla="*/ 2147483647 h 757"/>
              <a:gd name="T32" fmla="*/ 2147483647 w 3433"/>
              <a:gd name="T33" fmla="*/ 2147483647 h 757"/>
              <a:gd name="T34" fmla="*/ 2147483647 w 3433"/>
              <a:gd name="T35" fmla="*/ 2147483647 h 757"/>
              <a:gd name="T36" fmla="*/ 2147483647 w 3433"/>
              <a:gd name="T37" fmla="*/ 2147483647 h 757"/>
              <a:gd name="T38" fmla="*/ 2147483647 w 3433"/>
              <a:gd name="T39" fmla="*/ 2147483647 h 757"/>
              <a:gd name="T40" fmla="*/ 2147483647 w 3433"/>
              <a:gd name="T41" fmla="*/ 2147483647 h 757"/>
              <a:gd name="T42" fmla="*/ 2147483647 w 3433"/>
              <a:gd name="T43" fmla="*/ 2147483647 h 757"/>
              <a:gd name="T44" fmla="*/ 2147483647 w 3433"/>
              <a:gd name="T45" fmla="*/ 2147483647 h 757"/>
              <a:gd name="T46" fmla="*/ 2147483647 w 3433"/>
              <a:gd name="T47" fmla="*/ 2147483647 h 757"/>
              <a:gd name="T48" fmla="*/ 2147483647 w 3433"/>
              <a:gd name="T49" fmla="*/ 2147483647 h 757"/>
              <a:gd name="T50" fmla="*/ 2147483647 w 3433"/>
              <a:gd name="T51" fmla="*/ 2147483647 h 757"/>
              <a:gd name="T52" fmla="*/ 2147483647 w 3433"/>
              <a:gd name="T53" fmla="*/ 2147483647 h 757"/>
              <a:gd name="T54" fmla="*/ 2147483647 w 3433"/>
              <a:gd name="T55" fmla="*/ 2147483647 h 757"/>
              <a:gd name="T56" fmla="*/ 2147483647 w 3433"/>
              <a:gd name="T57" fmla="*/ 2147483647 h 757"/>
              <a:gd name="T58" fmla="*/ 2147483647 w 3433"/>
              <a:gd name="T59" fmla="*/ 2147483647 h 757"/>
              <a:gd name="T60" fmla="*/ 2147483647 w 3433"/>
              <a:gd name="T61" fmla="*/ 2147483647 h 757"/>
              <a:gd name="T62" fmla="*/ 2147483647 w 3433"/>
              <a:gd name="T63" fmla="*/ 2147483647 h 757"/>
              <a:gd name="T64" fmla="*/ 0 w 3433"/>
              <a:gd name="T65" fmla="*/ 2147483647 h 757"/>
              <a:gd name="T66" fmla="*/ 2147483647 w 3433"/>
              <a:gd name="T67" fmla="*/ 2147483647 h 757"/>
              <a:gd name="T68" fmla="*/ 2147483647 w 3433"/>
              <a:gd name="T69" fmla="*/ 2147483647 h 757"/>
              <a:gd name="T70" fmla="*/ 2147483647 w 3433"/>
              <a:gd name="T71" fmla="*/ 2147483647 h 757"/>
              <a:gd name="T72" fmla="*/ 2147483647 w 3433"/>
              <a:gd name="T73" fmla="*/ 2147483647 h 757"/>
              <a:gd name="T74" fmla="*/ 2147483647 w 3433"/>
              <a:gd name="T75" fmla="*/ 2147483647 h 757"/>
              <a:gd name="T76" fmla="*/ 2147483647 w 3433"/>
              <a:gd name="T77" fmla="*/ 2147483647 h 757"/>
              <a:gd name="T78" fmla="*/ 2147483647 w 3433"/>
              <a:gd name="T79" fmla="*/ 2147483647 h 757"/>
              <a:gd name="T80" fmla="*/ 2147483647 w 3433"/>
              <a:gd name="T81" fmla="*/ 2147483647 h 757"/>
              <a:gd name="T82" fmla="*/ 2147483647 w 3433"/>
              <a:gd name="T83" fmla="*/ 2147483647 h 757"/>
              <a:gd name="T84" fmla="*/ 2147483647 w 3433"/>
              <a:gd name="T85" fmla="*/ 2147483647 h 757"/>
              <a:gd name="T86" fmla="*/ 2147483647 w 3433"/>
              <a:gd name="T87" fmla="*/ 2147483647 h 757"/>
              <a:gd name="T88" fmla="*/ 2147483647 w 3433"/>
              <a:gd name="T89" fmla="*/ 2147483647 h 757"/>
              <a:gd name="T90" fmla="*/ 2147483647 w 3433"/>
              <a:gd name="T91" fmla="*/ 2147483647 h 757"/>
              <a:gd name="T92" fmla="*/ 2147483647 w 3433"/>
              <a:gd name="T93" fmla="*/ 2147483647 h 757"/>
              <a:gd name="T94" fmla="*/ 2147483647 w 3433"/>
              <a:gd name="T95" fmla="*/ 2147483647 h 757"/>
              <a:gd name="T96" fmla="*/ 2147483647 w 3433"/>
              <a:gd name="T97" fmla="*/ 2147483647 h 757"/>
              <a:gd name="T98" fmla="*/ 2147483647 w 3433"/>
              <a:gd name="T99" fmla="*/ 2147483647 h 757"/>
              <a:gd name="T100" fmla="*/ 2147483647 w 3433"/>
              <a:gd name="T101" fmla="*/ 2147483647 h 757"/>
              <a:gd name="T102" fmla="*/ 2147483647 w 3433"/>
              <a:gd name="T103" fmla="*/ 2147483647 h 757"/>
              <a:gd name="T104" fmla="*/ 2147483647 w 3433"/>
              <a:gd name="T105" fmla="*/ 2147483647 h 757"/>
              <a:gd name="T106" fmla="*/ 2147483647 w 3433"/>
              <a:gd name="T107" fmla="*/ 2147483647 h 757"/>
              <a:gd name="T108" fmla="*/ 2147483647 w 3433"/>
              <a:gd name="T109" fmla="*/ 2147483647 h 757"/>
              <a:gd name="T110" fmla="*/ 2147483647 w 3433"/>
              <a:gd name="T111" fmla="*/ 2147483647 h 757"/>
              <a:gd name="T112" fmla="*/ 2147483647 w 3433"/>
              <a:gd name="T113" fmla="*/ 2147483647 h 757"/>
              <a:gd name="T114" fmla="*/ 2147483647 w 3433"/>
              <a:gd name="T115" fmla="*/ 2147483647 h 757"/>
              <a:gd name="T116" fmla="*/ 2147483647 w 3433"/>
              <a:gd name="T117" fmla="*/ 2147483647 h 757"/>
              <a:gd name="T118" fmla="*/ 2147483647 w 3433"/>
              <a:gd name="T119" fmla="*/ 2147483647 h 757"/>
              <a:gd name="T120" fmla="*/ 2147483647 w 3433"/>
              <a:gd name="T121" fmla="*/ 2147483647 h 75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433" h="757">
                <a:moveTo>
                  <a:pt x="3408" y="264"/>
                </a:moveTo>
                <a:lnTo>
                  <a:pt x="3372" y="252"/>
                </a:lnTo>
                <a:lnTo>
                  <a:pt x="3336" y="240"/>
                </a:lnTo>
                <a:lnTo>
                  <a:pt x="3300" y="216"/>
                </a:lnTo>
                <a:lnTo>
                  <a:pt x="3264" y="192"/>
                </a:lnTo>
                <a:lnTo>
                  <a:pt x="3228" y="180"/>
                </a:lnTo>
                <a:lnTo>
                  <a:pt x="3192" y="156"/>
                </a:lnTo>
                <a:lnTo>
                  <a:pt x="3156" y="132"/>
                </a:lnTo>
                <a:lnTo>
                  <a:pt x="3120" y="108"/>
                </a:lnTo>
                <a:lnTo>
                  <a:pt x="3084" y="84"/>
                </a:lnTo>
                <a:lnTo>
                  <a:pt x="3048" y="72"/>
                </a:lnTo>
                <a:lnTo>
                  <a:pt x="3012" y="48"/>
                </a:lnTo>
                <a:lnTo>
                  <a:pt x="2976" y="48"/>
                </a:lnTo>
                <a:lnTo>
                  <a:pt x="2940" y="36"/>
                </a:lnTo>
                <a:lnTo>
                  <a:pt x="2904" y="24"/>
                </a:lnTo>
                <a:lnTo>
                  <a:pt x="2868" y="12"/>
                </a:lnTo>
                <a:lnTo>
                  <a:pt x="2832" y="0"/>
                </a:lnTo>
                <a:lnTo>
                  <a:pt x="2796" y="0"/>
                </a:lnTo>
                <a:lnTo>
                  <a:pt x="2760" y="0"/>
                </a:lnTo>
                <a:lnTo>
                  <a:pt x="2724" y="12"/>
                </a:lnTo>
                <a:lnTo>
                  <a:pt x="2688" y="24"/>
                </a:lnTo>
                <a:lnTo>
                  <a:pt x="2640" y="24"/>
                </a:lnTo>
                <a:lnTo>
                  <a:pt x="2604" y="24"/>
                </a:lnTo>
                <a:lnTo>
                  <a:pt x="2568" y="24"/>
                </a:lnTo>
                <a:lnTo>
                  <a:pt x="2532" y="24"/>
                </a:lnTo>
                <a:lnTo>
                  <a:pt x="2496" y="24"/>
                </a:lnTo>
                <a:lnTo>
                  <a:pt x="2460" y="24"/>
                </a:lnTo>
                <a:lnTo>
                  <a:pt x="2424" y="24"/>
                </a:lnTo>
                <a:lnTo>
                  <a:pt x="2388" y="24"/>
                </a:lnTo>
                <a:lnTo>
                  <a:pt x="2352" y="24"/>
                </a:lnTo>
                <a:lnTo>
                  <a:pt x="2316" y="24"/>
                </a:lnTo>
                <a:lnTo>
                  <a:pt x="2280" y="24"/>
                </a:lnTo>
                <a:lnTo>
                  <a:pt x="2244" y="24"/>
                </a:lnTo>
                <a:lnTo>
                  <a:pt x="2208" y="24"/>
                </a:lnTo>
                <a:lnTo>
                  <a:pt x="2172" y="24"/>
                </a:lnTo>
                <a:lnTo>
                  <a:pt x="2136" y="24"/>
                </a:lnTo>
                <a:lnTo>
                  <a:pt x="2100" y="24"/>
                </a:lnTo>
                <a:lnTo>
                  <a:pt x="2064" y="24"/>
                </a:lnTo>
                <a:lnTo>
                  <a:pt x="2028" y="24"/>
                </a:lnTo>
                <a:lnTo>
                  <a:pt x="1992" y="24"/>
                </a:lnTo>
                <a:lnTo>
                  <a:pt x="1956" y="24"/>
                </a:lnTo>
                <a:lnTo>
                  <a:pt x="1920" y="24"/>
                </a:lnTo>
                <a:lnTo>
                  <a:pt x="1884" y="24"/>
                </a:lnTo>
                <a:lnTo>
                  <a:pt x="1848" y="24"/>
                </a:lnTo>
                <a:lnTo>
                  <a:pt x="1812" y="24"/>
                </a:lnTo>
                <a:lnTo>
                  <a:pt x="1776" y="24"/>
                </a:lnTo>
                <a:lnTo>
                  <a:pt x="1740" y="24"/>
                </a:lnTo>
                <a:lnTo>
                  <a:pt x="1704" y="24"/>
                </a:lnTo>
                <a:lnTo>
                  <a:pt x="1668" y="24"/>
                </a:lnTo>
                <a:lnTo>
                  <a:pt x="1632" y="24"/>
                </a:lnTo>
                <a:lnTo>
                  <a:pt x="1584" y="24"/>
                </a:lnTo>
                <a:lnTo>
                  <a:pt x="1536" y="24"/>
                </a:lnTo>
                <a:lnTo>
                  <a:pt x="1488" y="24"/>
                </a:lnTo>
                <a:lnTo>
                  <a:pt x="1452" y="24"/>
                </a:lnTo>
                <a:lnTo>
                  <a:pt x="1416" y="24"/>
                </a:lnTo>
                <a:lnTo>
                  <a:pt x="1380" y="24"/>
                </a:lnTo>
                <a:lnTo>
                  <a:pt x="1344" y="24"/>
                </a:lnTo>
                <a:lnTo>
                  <a:pt x="1308" y="24"/>
                </a:lnTo>
                <a:lnTo>
                  <a:pt x="1272" y="24"/>
                </a:lnTo>
                <a:lnTo>
                  <a:pt x="1236" y="24"/>
                </a:lnTo>
                <a:lnTo>
                  <a:pt x="1200" y="24"/>
                </a:lnTo>
                <a:lnTo>
                  <a:pt x="1164" y="24"/>
                </a:lnTo>
                <a:lnTo>
                  <a:pt x="1128" y="24"/>
                </a:lnTo>
                <a:lnTo>
                  <a:pt x="1092" y="24"/>
                </a:lnTo>
                <a:lnTo>
                  <a:pt x="1056" y="24"/>
                </a:lnTo>
                <a:lnTo>
                  <a:pt x="1020" y="24"/>
                </a:lnTo>
                <a:lnTo>
                  <a:pt x="984" y="24"/>
                </a:lnTo>
                <a:lnTo>
                  <a:pt x="888" y="24"/>
                </a:lnTo>
                <a:lnTo>
                  <a:pt x="816" y="24"/>
                </a:lnTo>
                <a:lnTo>
                  <a:pt x="768" y="24"/>
                </a:lnTo>
                <a:lnTo>
                  <a:pt x="732" y="24"/>
                </a:lnTo>
                <a:lnTo>
                  <a:pt x="696" y="24"/>
                </a:lnTo>
                <a:lnTo>
                  <a:pt x="660" y="24"/>
                </a:lnTo>
                <a:lnTo>
                  <a:pt x="624" y="24"/>
                </a:lnTo>
                <a:lnTo>
                  <a:pt x="588" y="24"/>
                </a:lnTo>
                <a:lnTo>
                  <a:pt x="552" y="24"/>
                </a:lnTo>
                <a:lnTo>
                  <a:pt x="516" y="24"/>
                </a:lnTo>
                <a:lnTo>
                  <a:pt x="480" y="24"/>
                </a:lnTo>
                <a:lnTo>
                  <a:pt x="444" y="24"/>
                </a:lnTo>
                <a:lnTo>
                  <a:pt x="408" y="24"/>
                </a:lnTo>
                <a:lnTo>
                  <a:pt x="372" y="24"/>
                </a:lnTo>
                <a:lnTo>
                  <a:pt x="336" y="24"/>
                </a:lnTo>
                <a:lnTo>
                  <a:pt x="300" y="24"/>
                </a:lnTo>
                <a:lnTo>
                  <a:pt x="264" y="24"/>
                </a:lnTo>
                <a:lnTo>
                  <a:pt x="228" y="36"/>
                </a:lnTo>
                <a:lnTo>
                  <a:pt x="192" y="48"/>
                </a:lnTo>
                <a:lnTo>
                  <a:pt x="156" y="72"/>
                </a:lnTo>
                <a:lnTo>
                  <a:pt x="144" y="108"/>
                </a:lnTo>
                <a:lnTo>
                  <a:pt x="120" y="144"/>
                </a:lnTo>
                <a:lnTo>
                  <a:pt x="96" y="180"/>
                </a:lnTo>
                <a:lnTo>
                  <a:pt x="84" y="216"/>
                </a:lnTo>
                <a:lnTo>
                  <a:pt x="60" y="252"/>
                </a:lnTo>
                <a:lnTo>
                  <a:pt x="48" y="288"/>
                </a:lnTo>
                <a:lnTo>
                  <a:pt x="36" y="324"/>
                </a:lnTo>
                <a:lnTo>
                  <a:pt x="24" y="360"/>
                </a:lnTo>
                <a:lnTo>
                  <a:pt x="12" y="396"/>
                </a:lnTo>
                <a:lnTo>
                  <a:pt x="0" y="432"/>
                </a:lnTo>
                <a:lnTo>
                  <a:pt x="0" y="468"/>
                </a:lnTo>
                <a:lnTo>
                  <a:pt x="0" y="504"/>
                </a:lnTo>
                <a:lnTo>
                  <a:pt x="0" y="540"/>
                </a:lnTo>
                <a:lnTo>
                  <a:pt x="36" y="564"/>
                </a:lnTo>
                <a:lnTo>
                  <a:pt x="72" y="576"/>
                </a:lnTo>
                <a:lnTo>
                  <a:pt x="108" y="588"/>
                </a:lnTo>
                <a:lnTo>
                  <a:pt x="144" y="600"/>
                </a:lnTo>
                <a:lnTo>
                  <a:pt x="180" y="612"/>
                </a:lnTo>
                <a:lnTo>
                  <a:pt x="216" y="624"/>
                </a:lnTo>
                <a:lnTo>
                  <a:pt x="252" y="636"/>
                </a:lnTo>
                <a:lnTo>
                  <a:pt x="288" y="648"/>
                </a:lnTo>
                <a:lnTo>
                  <a:pt x="336" y="660"/>
                </a:lnTo>
                <a:lnTo>
                  <a:pt x="372" y="672"/>
                </a:lnTo>
                <a:lnTo>
                  <a:pt x="468" y="672"/>
                </a:lnTo>
                <a:lnTo>
                  <a:pt x="516" y="696"/>
                </a:lnTo>
                <a:lnTo>
                  <a:pt x="588" y="696"/>
                </a:lnTo>
                <a:lnTo>
                  <a:pt x="660" y="696"/>
                </a:lnTo>
                <a:lnTo>
                  <a:pt x="708" y="708"/>
                </a:lnTo>
                <a:lnTo>
                  <a:pt x="756" y="720"/>
                </a:lnTo>
                <a:lnTo>
                  <a:pt x="792" y="720"/>
                </a:lnTo>
                <a:lnTo>
                  <a:pt x="828" y="732"/>
                </a:lnTo>
                <a:lnTo>
                  <a:pt x="876" y="732"/>
                </a:lnTo>
                <a:lnTo>
                  <a:pt x="924" y="732"/>
                </a:lnTo>
                <a:lnTo>
                  <a:pt x="960" y="732"/>
                </a:lnTo>
                <a:lnTo>
                  <a:pt x="1008" y="732"/>
                </a:lnTo>
                <a:lnTo>
                  <a:pt x="1104" y="732"/>
                </a:lnTo>
                <a:lnTo>
                  <a:pt x="1152" y="744"/>
                </a:lnTo>
                <a:lnTo>
                  <a:pt x="1224" y="744"/>
                </a:lnTo>
                <a:lnTo>
                  <a:pt x="1320" y="744"/>
                </a:lnTo>
                <a:lnTo>
                  <a:pt x="1368" y="744"/>
                </a:lnTo>
                <a:lnTo>
                  <a:pt x="1416" y="744"/>
                </a:lnTo>
                <a:lnTo>
                  <a:pt x="1464" y="744"/>
                </a:lnTo>
                <a:lnTo>
                  <a:pt x="1512" y="744"/>
                </a:lnTo>
                <a:lnTo>
                  <a:pt x="1596" y="744"/>
                </a:lnTo>
                <a:lnTo>
                  <a:pt x="1632" y="744"/>
                </a:lnTo>
                <a:lnTo>
                  <a:pt x="1728" y="744"/>
                </a:lnTo>
                <a:lnTo>
                  <a:pt x="1776" y="744"/>
                </a:lnTo>
                <a:lnTo>
                  <a:pt x="1812" y="744"/>
                </a:lnTo>
                <a:lnTo>
                  <a:pt x="1848" y="744"/>
                </a:lnTo>
                <a:lnTo>
                  <a:pt x="1884" y="744"/>
                </a:lnTo>
                <a:lnTo>
                  <a:pt x="1920" y="744"/>
                </a:lnTo>
                <a:lnTo>
                  <a:pt x="1956" y="756"/>
                </a:lnTo>
                <a:lnTo>
                  <a:pt x="1992" y="756"/>
                </a:lnTo>
                <a:lnTo>
                  <a:pt x="2028" y="756"/>
                </a:lnTo>
                <a:lnTo>
                  <a:pt x="2064" y="756"/>
                </a:lnTo>
                <a:lnTo>
                  <a:pt x="2100" y="756"/>
                </a:lnTo>
                <a:lnTo>
                  <a:pt x="2136" y="756"/>
                </a:lnTo>
                <a:lnTo>
                  <a:pt x="2172" y="756"/>
                </a:lnTo>
                <a:lnTo>
                  <a:pt x="2208" y="756"/>
                </a:lnTo>
                <a:lnTo>
                  <a:pt x="2256" y="756"/>
                </a:lnTo>
                <a:lnTo>
                  <a:pt x="2292" y="756"/>
                </a:lnTo>
                <a:lnTo>
                  <a:pt x="2328" y="756"/>
                </a:lnTo>
                <a:lnTo>
                  <a:pt x="2364" y="756"/>
                </a:lnTo>
                <a:lnTo>
                  <a:pt x="2400" y="756"/>
                </a:lnTo>
                <a:lnTo>
                  <a:pt x="2436" y="756"/>
                </a:lnTo>
                <a:lnTo>
                  <a:pt x="2472" y="756"/>
                </a:lnTo>
                <a:lnTo>
                  <a:pt x="2508" y="756"/>
                </a:lnTo>
                <a:lnTo>
                  <a:pt x="2544" y="756"/>
                </a:lnTo>
                <a:lnTo>
                  <a:pt x="2580" y="756"/>
                </a:lnTo>
                <a:lnTo>
                  <a:pt x="2616" y="756"/>
                </a:lnTo>
                <a:lnTo>
                  <a:pt x="2652" y="756"/>
                </a:lnTo>
                <a:lnTo>
                  <a:pt x="2688" y="756"/>
                </a:lnTo>
                <a:lnTo>
                  <a:pt x="2736" y="744"/>
                </a:lnTo>
                <a:lnTo>
                  <a:pt x="2784" y="732"/>
                </a:lnTo>
                <a:lnTo>
                  <a:pt x="2832" y="732"/>
                </a:lnTo>
                <a:lnTo>
                  <a:pt x="2868" y="720"/>
                </a:lnTo>
                <a:lnTo>
                  <a:pt x="2904" y="720"/>
                </a:lnTo>
                <a:lnTo>
                  <a:pt x="2952" y="708"/>
                </a:lnTo>
                <a:lnTo>
                  <a:pt x="2988" y="696"/>
                </a:lnTo>
                <a:lnTo>
                  <a:pt x="3024" y="696"/>
                </a:lnTo>
                <a:lnTo>
                  <a:pt x="3060" y="684"/>
                </a:lnTo>
                <a:lnTo>
                  <a:pt x="3096" y="672"/>
                </a:lnTo>
                <a:lnTo>
                  <a:pt x="3144" y="648"/>
                </a:lnTo>
                <a:lnTo>
                  <a:pt x="3180" y="636"/>
                </a:lnTo>
                <a:lnTo>
                  <a:pt x="3216" y="624"/>
                </a:lnTo>
                <a:lnTo>
                  <a:pt x="3252" y="612"/>
                </a:lnTo>
                <a:lnTo>
                  <a:pt x="3288" y="588"/>
                </a:lnTo>
                <a:lnTo>
                  <a:pt x="3324" y="564"/>
                </a:lnTo>
                <a:lnTo>
                  <a:pt x="3360" y="540"/>
                </a:lnTo>
                <a:lnTo>
                  <a:pt x="3384" y="504"/>
                </a:lnTo>
                <a:lnTo>
                  <a:pt x="3408" y="468"/>
                </a:lnTo>
                <a:lnTo>
                  <a:pt x="3420" y="432"/>
                </a:lnTo>
                <a:lnTo>
                  <a:pt x="3432" y="396"/>
                </a:lnTo>
                <a:lnTo>
                  <a:pt x="3432" y="360"/>
                </a:lnTo>
                <a:lnTo>
                  <a:pt x="3432" y="324"/>
                </a:lnTo>
                <a:lnTo>
                  <a:pt x="3420" y="288"/>
                </a:lnTo>
                <a:lnTo>
                  <a:pt x="3384" y="264"/>
                </a:lnTo>
                <a:lnTo>
                  <a:pt x="3408" y="264"/>
                </a:lnTo>
              </a:path>
            </a:pathLst>
          </a:custGeom>
          <a:solidFill>
            <a:srgbClr val="A2C1FE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AutoShape 6"/>
          <p:cNvSpPr>
            <a:spLocks noChangeArrowheads="1"/>
          </p:cNvSpPr>
          <p:nvPr/>
        </p:nvSpPr>
        <p:spPr bwMode="auto">
          <a:xfrm>
            <a:off x="2768600" y="2387600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896" name="AutoShape 7"/>
          <p:cNvSpPr>
            <a:spLocks noChangeArrowheads="1"/>
          </p:cNvSpPr>
          <p:nvPr/>
        </p:nvSpPr>
        <p:spPr bwMode="auto">
          <a:xfrm>
            <a:off x="4597400" y="2387600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897" name="Rectangle 8"/>
          <p:cNvSpPr>
            <a:spLocks noChangeArrowheads="1"/>
          </p:cNvSpPr>
          <p:nvPr/>
        </p:nvSpPr>
        <p:spPr bwMode="auto">
          <a:xfrm>
            <a:off x="3109913" y="2895600"/>
            <a:ext cx="10191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3600" b="1"/>
              <a:t>  P</a:t>
            </a:r>
          </a:p>
          <a:p>
            <a:r>
              <a:rPr lang="en-US" altLang="en-US" sz="3600" b="1"/>
              <a:t>Site</a:t>
            </a:r>
          </a:p>
        </p:txBody>
      </p:sp>
      <p:sp>
        <p:nvSpPr>
          <p:cNvPr id="37898" name="Rectangle 9"/>
          <p:cNvSpPr>
            <a:spLocks noChangeArrowheads="1"/>
          </p:cNvSpPr>
          <p:nvPr/>
        </p:nvSpPr>
        <p:spPr bwMode="auto">
          <a:xfrm>
            <a:off x="4938713" y="2895600"/>
            <a:ext cx="10191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3600" b="1"/>
              <a:t>  A</a:t>
            </a:r>
          </a:p>
          <a:p>
            <a:r>
              <a:rPr lang="en-US" altLang="en-US" sz="3600" b="1"/>
              <a:t>Site</a:t>
            </a:r>
          </a:p>
        </p:txBody>
      </p:sp>
      <p:sp>
        <p:nvSpPr>
          <p:cNvPr id="37899" name="Rectangle 10"/>
          <p:cNvSpPr>
            <a:spLocks noChangeArrowheads="1"/>
          </p:cNvSpPr>
          <p:nvPr/>
        </p:nvSpPr>
        <p:spPr bwMode="auto">
          <a:xfrm>
            <a:off x="533400" y="2438400"/>
            <a:ext cx="13716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>
                <a:latin typeface="Comic Sans MS" pitchFamily="66" charset="0"/>
              </a:rPr>
              <a:t>Large</a:t>
            </a:r>
          </a:p>
          <a:p>
            <a:r>
              <a:rPr lang="en-US" altLang="en-US" b="1">
                <a:latin typeface="Comic Sans MS" pitchFamily="66" charset="0"/>
              </a:rPr>
              <a:t>subunit</a:t>
            </a:r>
          </a:p>
        </p:txBody>
      </p:sp>
      <p:sp>
        <p:nvSpPr>
          <p:cNvPr id="37900" name="Line 11"/>
          <p:cNvSpPr>
            <a:spLocks noChangeShapeType="1"/>
          </p:cNvSpPr>
          <p:nvPr/>
        </p:nvSpPr>
        <p:spPr bwMode="auto">
          <a:xfrm>
            <a:off x="1676400" y="3124200"/>
            <a:ext cx="81280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2"/>
          <p:cNvSpPr>
            <a:spLocks noChangeArrowheads="1"/>
          </p:cNvSpPr>
          <p:nvPr/>
        </p:nvSpPr>
        <p:spPr bwMode="auto">
          <a:xfrm>
            <a:off x="381000" y="6172200"/>
            <a:ext cx="21336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>
                <a:latin typeface="Comic Sans MS" pitchFamily="66" charset="0"/>
              </a:rPr>
              <a:t>Small subunit</a:t>
            </a:r>
          </a:p>
        </p:txBody>
      </p:sp>
      <p:sp>
        <p:nvSpPr>
          <p:cNvPr id="37902" name="Line 13"/>
          <p:cNvSpPr>
            <a:spLocks noChangeShapeType="1"/>
          </p:cNvSpPr>
          <p:nvPr/>
        </p:nvSpPr>
        <p:spPr bwMode="auto">
          <a:xfrm flipV="1">
            <a:off x="2743200" y="6248400"/>
            <a:ext cx="11176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1374" name="Group 14"/>
          <p:cNvGrpSpPr>
            <a:grpSpLocks/>
          </p:cNvGrpSpPr>
          <p:nvPr/>
        </p:nvGrpSpPr>
        <p:grpSpPr bwMode="auto">
          <a:xfrm>
            <a:off x="2540000" y="5014913"/>
            <a:ext cx="6500813" cy="1003300"/>
            <a:chOff x="1600" y="3159"/>
            <a:chExt cx="4095" cy="632"/>
          </a:xfrm>
        </p:grpSpPr>
        <p:sp>
          <p:nvSpPr>
            <p:cNvPr id="271375" name="Rectangle 15"/>
            <p:cNvSpPr>
              <a:spLocks noChangeArrowheads="1"/>
            </p:cNvSpPr>
            <p:nvPr/>
          </p:nvSpPr>
          <p:spPr bwMode="auto">
            <a:xfrm>
              <a:off x="4993" y="3159"/>
              <a:ext cx="70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mRNA</a:t>
              </a:r>
            </a:p>
          </p:txBody>
        </p:sp>
        <p:sp>
          <p:nvSpPr>
            <p:cNvPr id="37905" name="Rectangle 16"/>
            <p:cNvSpPr>
              <a:spLocks noChangeArrowheads="1"/>
            </p:cNvSpPr>
            <p:nvPr/>
          </p:nvSpPr>
          <p:spPr bwMode="auto">
            <a:xfrm>
              <a:off x="1600" y="3472"/>
              <a:ext cx="4000" cy="256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06" name="Line 17"/>
            <p:cNvSpPr>
              <a:spLocks noChangeShapeType="1"/>
            </p:cNvSpPr>
            <p:nvPr/>
          </p:nvSpPr>
          <p:spPr bwMode="auto">
            <a:xfrm>
              <a:off x="1728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7" name="Line 18"/>
            <p:cNvSpPr>
              <a:spLocks noChangeShapeType="1"/>
            </p:cNvSpPr>
            <p:nvPr/>
          </p:nvSpPr>
          <p:spPr bwMode="auto">
            <a:xfrm>
              <a:off x="2064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8" name="Line 19"/>
            <p:cNvSpPr>
              <a:spLocks noChangeShapeType="1"/>
            </p:cNvSpPr>
            <p:nvPr/>
          </p:nvSpPr>
          <p:spPr bwMode="auto">
            <a:xfrm>
              <a:off x="2448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9" name="Line 20"/>
            <p:cNvSpPr>
              <a:spLocks noChangeShapeType="1"/>
            </p:cNvSpPr>
            <p:nvPr/>
          </p:nvSpPr>
          <p:spPr bwMode="auto">
            <a:xfrm>
              <a:off x="2832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0" name="Rectangle 21"/>
            <p:cNvSpPr>
              <a:spLocks noChangeArrowheads="1"/>
            </p:cNvSpPr>
            <p:nvPr/>
          </p:nvSpPr>
          <p:spPr bwMode="auto">
            <a:xfrm>
              <a:off x="1767" y="3466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</a:t>
              </a:r>
            </a:p>
          </p:txBody>
        </p:sp>
        <p:sp>
          <p:nvSpPr>
            <p:cNvPr id="37911" name="Rectangle 22"/>
            <p:cNvSpPr>
              <a:spLocks noChangeArrowheads="1"/>
            </p:cNvSpPr>
            <p:nvPr/>
          </p:nvSpPr>
          <p:spPr bwMode="auto">
            <a:xfrm>
              <a:off x="2103" y="3466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U</a:t>
              </a:r>
            </a:p>
          </p:txBody>
        </p:sp>
        <p:sp>
          <p:nvSpPr>
            <p:cNvPr id="37912" name="Rectangle 23"/>
            <p:cNvSpPr>
              <a:spLocks noChangeArrowheads="1"/>
            </p:cNvSpPr>
            <p:nvPr/>
          </p:nvSpPr>
          <p:spPr bwMode="auto">
            <a:xfrm>
              <a:off x="2439" y="3466"/>
              <a:ext cx="288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G</a:t>
              </a:r>
            </a:p>
          </p:txBody>
        </p:sp>
        <p:sp>
          <p:nvSpPr>
            <p:cNvPr id="37913" name="Line 24"/>
            <p:cNvSpPr>
              <a:spLocks noChangeShapeType="1"/>
            </p:cNvSpPr>
            <p:nvPr/>
          </p:nvSpPr>
          <p:spPr bwMode="auto">
            <a:xfrm>
              <a:off x="3216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4" name="Line 25"/>
            <p:cNvSpPr>
              <a:spLocks noChangeShapeType="1"/>
            </p:cNvSpPr>
            <p:nvPr/>
          </p:nvSpPr>
          <p:spPr bwMode="auto">
            <a:xfrm>
              <a:off x="3936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5" name="Line 26"/>
            <p:cNvSpPr>
              <a:spLocks noChangeShapeType="1"/>
            </p:cNvSpPr>
            <p:nvPr/>
          </p:nvSpPr>
          <p:spPr bwMode="auto">
            <a:xfrm>
              <a:off x="3600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6" name="Rectangle 27"/>
            <p:cNvSpPr>
              <a:spLocks noChangeArrowheads="1"/>
            </p:cNvSpPr>
            <p:nvPr/>
          </p:nvSpPr>
          <p:spPr bwMode="auto">
            <a:xfrm>
              <a:off x="2871" y="3466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C</a:t>
              </a:r>
            </a:p>
          </p:txBody>
        </p:sp>
        <p:sp>
          <p:nvSpPr>
            <p:cNvPr id="37917" name="Rectangle 28"/>
            <p:cNvSpPr>
              <a:spLocks noChangeArrowheads="1"/>
            </p:cNvSpPr>
            <p:nvPr/>
          </p:nvSpPr>
          <p:spPr bwMode="auto">
            <a:xfrm>
              <a:off x="3255" y="3466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U</a:t>
              </a:r>
            </a:p>
          </p:txBody>
        </p:sp>
        <p:sp>
          <p:nvSpPr>
            <p:cNvPr id="37918" name="Rectangle 29"/>
            <p:cNvSpPr>
              <a:spLocks noChangeArrowheads="1"/>
            </p:cNvSpPr>
            <p:nvPr/>
          </p:nvSpPr>
          <p:spPr bwMode="auto">
            <a:xfrm>
              <a:off x="3639" y="3466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</a:t>
              </a:r>
            </a:p>
          </p:txBody>
        </p:sp>
        <p:sp>
          <p:nvSpPr>
            <p:cNvPr id="37919" name="Line 30"/>
            <p:cNvSpPr>
              <a:spLocks noChangeShapeType="1"/>
            </p:cNvSpPr>
            <p:nvPr/>
          </p:nvSpPr>
          <p:spPr bwMode="auto">
            <a:xfrm>
              <a:off x="4944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0" name="Line 31"/>
            <p:cNvSpPr>
              <a:spLocks noChangeShapeType="1"/>
            </p:cNvSpPr>
            <p:nvPr/>
          </p:nvSpPr>
          <p:spPr bwMode="auto">
            <a:xfrm>
              <a:off x="4608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1" name="Line 32"/>
            <p:cNvSpPr>
              <a:spLocks noChangeShapeType="1"/>
            </p:cNvSpPr>
            <p:nvPr/>
          </p:nvSpPr>
          <p:spPr bwMode="auto">
            <a:xfrm>
              <a:off x="4272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2" name="Line 33"/>
            <p:cNvSpPr>
              <a:spLocks noChangeShapeType="1"/>
            </p:cNvSpPr>
            <p:nvPr/>
          </p:nvSpPr>
          <p:spPr bwMode="auto">
            <a:xfrm>
              <a:off x="5280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3" name="Rectangle 34"/>
            <p:cNvSpPr>
              <a:spLocks noChangeArrowheads="1"/>
            </p:cNvSpPr>
            <p:nvPr/>
          </p:nvSpPr>
          <p:spPr bwMode="auto">
            <a:xfrm>
              <a:off x="3975" y="3466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C</a:t>
              </a:r>
            </a:p>
          </p:txBody>
        </p:sp>
        <p:sp>
          <p:nvSpPr>
            <p:cNvPr id="37924" name="Rectangle 35"/>
            <p:cNvSpPr>
              <a:spLocks noChangeArrowheads="1"/>
            </p:cNvSpPr>
            <p:nvPr/>
          </p:nvSpPr>
          <p:spPr bwMode="auto">
            <a:xfrm>
              <a:off x="4311" y="3466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U</a:t>
              </a:r>
            </a:p>
          </p:txBody>
        </p:sp>
        <p:sp>
          <p:nvSpPr>
            <p:cNvPr id="37925" name="Rectangle 36"/>
            <p:cNvSpPr>
              <a:spLocks noChangeArrowheads="1"/>
            </p:cNvSpPr>
            <p:nvPr/>
          </p:nvSpPr>
          <p:spPr bwMode="auto">
            <a:xfrm>
              <a:off x="4647" y="3466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U</a:t>
              </a:r>
            </a:p>
          </p:txBody>
        </p:sp>
        <p:sp>
          <p:nvSpPr>
            <p:cNvPr id="37926" name="Rectangle 37"/>
            <p:cNvSpPr>
              <a:spLocks noChangeArrowheads="1"/>
            </p:cNvSpPr>
            <p:nvPr/>
          </p:nvSpPr>
          <p:spPr bwMode="auto">
            <a:xfrm>
              <a:off x="4983" y="3466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C</a:t>
              </a:r>
            </a:p>
          </p:txBody>
        </p:sp>
        <p:sp>
          <p:nvSpPr>
            <p:cNvPr id="37927" name="Rectangle 38"/>
            <p:cNvSpPr>
              <a:spLocks noChangeArrowheads="1"/>
            </p:cNvSpPr>
            <p:nvPr/>
          </p:nvSpPr>
          <p:spPr bwMode="auto">
            <a:xfrm>
              <a:off x="5319" y="3466"/>
              <a:ext cx="288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999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1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1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>
            <a:normAutofit fontScale="90000"/>
          </a:bodyPr>
          <a:lstStyle/>
          <a:p>
            <a:pPr>
              <a:defRPr/>
            </a:pPr>
            <a:r>
              <a:rPr lang="en-US" sz="4800" b="1">
                <a:solidFill>
                  <a:srgbClr val="B5006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Initiation</a:t>
            </a:r>
            <a:endParaRPr lang="en-US" sz="48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05000"/>
            <a:ext cx="77724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altLang="en-US" smtClean="0"/>
              <a:t> </a:t>
            </a:r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4576732-15E1-43EB-81FF-1F66C355A86F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152400" y="2362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 </a:t>
            </a:r>
          </a:p>
        </p:txBody>
      </p:sp>
      <p:sp>
        <p:nvSpPr>
          <p:cNvPr id="38918" name="Freeform 5"/>
          <p:cNvSpPr>
            <a:spLocks/>
          </p:cNvSpPr>
          <p:nvPr/>
        </p:nvSpPr>
        <p:spPr bwMode="auto">
          <a:xfrm>
            <a:off x="1428750" y="1828800"/>
            <a:ext cx="5583238" cy="3563938"/>
          </a:xfrm>
          <a:custGeom>
            <a:avLst/>
            <a:gdLst>
              <a:gd name="T0" fmla="*/ 2147483647 w 3517"/>
              <a:gd name="T1" fmla="*/ 2147483647 h 2245"/>
              <a:gd name="T2" fmla="*/ 2147483647 w 3517"/>
              <a:gd name="T3" fmla="*/ 2147483647 h 2245"/>
              <a:gd name="T4" fmla="*/ 2147483647 w 3517"/>
              <a:gd name="T5" fmla="*/ 2147483647 h 2245"/>
              <a:gd name="T6" fmla="*/ 2147483647 w 3517"/>
              <a:gd name="T7" fmla="*/ 2147483647 h 2245"/>
              <a:gd name="T8" fmla="*/ 2147483647 w 3517"/>
              <a:gd name="T9" fmla="*/ 2147483647 h 2245"/>
              <a:gd name="T10" fmla="*/ 2147483647 w 3517"/>
              <a:gd name="T11" fmla="*/ 2147483647 h 2245"/>
              <a:gd name="T12" fmla="*/ 0 w 3517"/>
              <a:gd name="T13" fmla="*/ 2147483647 h 2245"/>
              <a:gd name="T14" fmla="*/ 0 w 3517"/>
              <a:gd name="T15" fmla="*/ 2147483647 h 2245"/>
              <a:gd name="T16" fmla="*/ 0 w 3517"/>
              <a:gd name="T17" fmla="*/ 2147483647 h 2245"/>
              <a:gd name="T18" fmla="*/ 2147483647 w 3517"/>
              <a:gd name="T19" fmla="*/ 2147483647 h 2245"/>
              <a:gd name="T20" fmla="*/ 2147483647 w 3517"/>
              <a:gd name="T21" fmla="*/ 2147483647 h 2245"/>
              <a:gd name="T22" fmla="*/ 2147483647 w 3517"/>
              <a:gd name="T23" fmla="*/ 2147483647 h 2245"/>
              <a:gd name="T24" fmla="*/ 2147483647 w 3517"/>
              <a:gd name="T25" fmla="*/ 2147483647 h 2245"/>
              <a:gd name="T26" fmla="*/ 2147483647 w 3517"/>
              <a:gd name="T27" fmla="*/ 2147483647 h 2245"/>
              <a:gd name="T28" fmla="*/ 2147483647 w 3517"/>
              <a:gd name="T29" fmla="*/ 2147483647 h 2245"/>
              <a:gd name="T30" fmla="*/ 2147483647 w 3517"/>
              <a:gd name="T31" fmla="*/ 2147483647 h 2245"/>
              <a:gd name="T32" fmla="*/ 2147483647 w 3517"/>
              <a:gd name="T33" fmla="*/ 2147483647 h 2245"/>
              <a:gd name="T34" fmla="*/ 2147483647 w 3517"/>
              <a:gd name="T35" fmla="*/ 2147483647 h 2245"/>
              <a:gd name="T36" fmla="*/ 2147483647 w 3517"/>
              <a:gd name="T37" fmla="*/ 0 h 2245"/>
              <a:gd name="T38" fmla="*/ 2147483647 w 3517"/>
              <a:gd name="T39" fmla="*/ 0 h 2245"/>
              <a:gd name="T40" fmla="*/ 2147483647 w 3517"/>
              <a:gd name="T41" fmla="*/ 0 h 2245"/>
              <a:gd name="T42" fmla="*/ 2147483647 w 3517"/>
              <a:gd name="T43" fmla="*/ 2147483647 h 2245"/>
              <a:gd name="T44" fmla="*/ 2147483647 w 3517"/>
              <a:gd name="T45" fmla="*/ 2147483647 h 2245"/>
              <a:gd name="T46" fmla="*/ 2147483647 w 3517"/>
              <a:gd name="T47" fmla="*/ 2147483647 h 2245"/>
              <a:gd name="T48" fmla="*/ 2147483647 w 3517"/>
              <a:gd name="T49" fmla="*/ 2147483647 h 2245"/>
              <a:gd name="T50" fmla="*/ 2147483647 w 3517"/>
              <a:gd name="T51" fmla="*/ 2147483647 h 2245"/>
              <a:gd name="T52" fmla="*/ 2147483647 w 3517"/>
              <a:gd name="T53" fmla="*/ 2147483647 h 2245"/>
              <a:gd name="T54" fmla="*/ 2147483647 w 3517"/>
              <a:gd name="T55" fmla="*/ 2147483647 h 2245"/>
              <a:gd name="T56" fmla="*/ 2147483647 w 3517"/>
              <a:gd name="T57" fmla="*/ 2147483647 h 2245"/>
              <a:gd name="T58" fmla="*/ 2147483647 w 3517"/>
              <a:gd name="T59" fmla="*/ 2147483647 h 2245"/>
              <a:gd name="T60" fmla="*/ 2147483647 w 3517"/>
              <a:gd name="T61" fmla="*/ 2147483647 h 2245"/>
              <a:gd name="T62" fmla="*/ 2147483647 w 3517"/>
              <a:gd name="T63" fmla="*/ 2147483647 h 2245"/>
              <a:gd name="T64" fmla="*/ 2147483647 w 3517"/>
              <a:gd name="T65" fmla="*/ 2147483647 h 2245"/>
              <a:gd name="T66" fmla="*/ 2147483647 w 3517"/>
              <a:gd name="T67" fmla="*/ 2147483647 h 2245"/>
              <a:gd name="T68" fmla="*/ 2147483647 w 3517"/>
              <a:gd name="T69" fmla="*/ 2147483647 h 2245"/>
              <a:gd name="T70" fmla="*/ 2147483647 w 3517"/>
              <a:gd name="T71" fmla="*/ 2147483647 h 2245"/>
              <a:gd name="T72" fmla="*/ 2147483647 w 3517"/>
              <a:gd name="T73" fmla="*/ 2147483647 h 2245"/>
              <a:gd name="T74" fmla="*/ 2147483647 w 3517"/>
              <a:gd name="T75" fmla="*/ 2147483647 h 2245"/>
              <a:gd name="T76" fmla="*/ 2147483647 w 3517"/>
              <a:gd name="T77" fmla="*/ 2147483647 h 2245"/>
              <a:gd name="T78" fmla="*/ 2147483647 w 3517"/>
              <a:gd name="T79" fmla="*/ 2147483647 h 2245"/>
              <a:gd name="T80" fmla="*/ 2147483647 w 3517"/>
              <a:gd name="T81" fmla="*/ 2147483647 h 2245"/>
              <a:gd name="T82" fmla="*/ 2147483647 w 3517"/>
              <a:gd name="T83" fmla="*/ 2147483647 h 2245"/>
              <a:gd name="T84" fmla="*/ 2147483647 w 3517"/>
              <a:gd name="T85" fmla="*/ 2147483647 h 2245"/>
              <a:gd name="T86" fmla="*/ 2147483647 w 3517"/>
              <a:gd name="T87" fmla="*/ 2147483647 h 2245"/>
              <a:gd name="T88" fmla="*/ 2147483647 w 3517"/>
              <a:gd name="T89" fmla="*/ 2147483647 h 2245"/>
              <a:gd name="T90" fmla="*/ 2147483647 w 3517"/>
              <a:gd name="T91" fmla="*/ 2147483647 h 2245"/>
              <a:gd name="T92" fmla="*/ 2147483647 w 3517"/>
              <a:gd name="T93" fmla="*/ 2147483647 h 2245"/>
              <a:gd name="T94" fmla="*/ 2147483647 w 3517"/>
              <a:gd name="T95" fmla="*/ 2147483647 h 2245"/>
              <a:gd name="T96" fmla="*/ 2147483647 w 3517"/>
              <a:gd name="T97" fmla="*/ 2147483647 h 2245"/>
              <a:gd name="T98" fmla="*/ 2147483647 w 3517"/>
              <a:gd name="T99" fmla="*/ 2147483647 h 2245"/>
              <a:gd name="T100" fmla="*/ 2147483647 w 3517"/>
              <a:gd name="T101" fmla="*/ 2147483647 h 2245"/>
              <a:gd name="T102" fmla="*/ 2147483647 w 3517"/>
              <a:gd name="T103" fmla="*/ 2147483647 h 2245"/>
              <a:gd name="T104" fmla="*/ 2147483647 w 3517"/>
              <a:gd name="T105" fmla="*/ 2147483647 h 2245"/>
              <a:gd name="T106" fmla="*/ 2147483647 w 3517"/>
              <a:gd name="T107" fmla="*/ 2147483647 h 2245"/>
              <a:gd name="T108" fmla="*/ 2147483647 w 3517"/>
              <a:gd name="T109" fmla="*/ 2147483647 h 2245"/>
              <a:gd name="T110" fmla="*/ 2147483647 w 3517"/>
              <a:gd name="T111" fmla="*/ 2147483647 h 2245"/>
              <a:gd name="T112" fmla="*/ 2147483647 w 3517"/>
              <a:gd name="T113" fmla="*/ 2147483647 h 2245"/>
              <a:gd name="T114" fmla="*/ 2147483647 w 3517"/>
              <a:gd name="T115" fmla="*/ 2147483647 h 2245"/>
              <a:gd name="T116" fmla="*/ 2147483647 w 3517"/>
              <a:gd name="T117" fmla="*/ 2147483647 h 224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517" h="2245">
                <a:moveTo>
                  <a:pt x="348" y="2208"/>
                </a:moveTo>
                <a:lnTo>
                  <a:pt x="324" y="2172"/>
                </a:lnTo>
                <a:lnTo>
                  <a:pt x="288" y="2136"/>
                </a:lnTo>
                <a:lnTo>
                  <a:pt x="252" y="2100"/>
                </a:lnTo>
                <a:lnTo>
                  <a:pt x="216" y="2052"/>
                </a:lnTo>
                <a:lnTo>
                  <a:pt x="192" y="2016"/>
                </a:lnTo>
                <a:lnTo>
                  <a:pt x="168" y="1980"/>
                </a:lnTo>
                <a:lnTo>
                  <a:pt x="144" y="1944"/>
                </a:lnTo>
                <a:lnTo>
                  <a:pt x="132" y="1908"/>
                </a:lnTo>
                <a:lnTo>
                  <a:pt x="108" y="1872"/>
                </a:lnTo>
                <a:lnTo>
                  <a:pt x="96" y="1836"/>
                </a:lnTo>
                <a:lnTo>
                  <a:pt x="72" y="1800"/>
                </a:lnTo>
                <a:lnTo>
                  <a:pt x="60" y="1764"/>
                </a:lnTo>
                <a:lnTo>
                  <a:pt x="48" y="1716"/>
                </a:lnTo>
                <a:lnTo>
                  <a:pt x="36" y="1680"/>
                </a:lnTo>
                <a:lnTo>
                  <a:pt x="24" y="1644"/>
                </a:lnTo>
                <a:lnTo>
                  <a:pt x="12" y="1608"/>
                </a:lnTo>
                <a:lnTo>
                  <a:pt x="12" y="1560"/>
                </a:lnTo>
                <a:lnTo>
                  <a:pt x="0" y="1464"/>
                </a:lnTo>
                <a:lnTo>
                  <a:pt x="0" y="1392"/>
                </a:lnTo>
                <a:lnTo>
                  <a:pt x="0" y="1320"/>
                </a:lnTo>
                <a:lnTo>
                  <a:pt x="0" y="1224"/>
                </a:lnTo>
                <a:lnTo>
                  <a:pt x="0" y="1152"/>
                </a:lnTo>
                <a:lnTo>
                  <a:pt x="0" y="1080"/>
                </a:lnTo>
                <a:lnTo>
                  <a:pt x="0" y="984"/>
                </a:lnTo>
                <a:lnTo>
                  <a:pt x="0" y="912"/>
                </a:lnTo>
                <a:lnTo>
                  <a:pt x="0" y="840"/>
                </a:lnTo>
                <a:lnTo>
                  <a:pt x="0" y="768"/>
                </a:lnTo>
                <a:lnTo>
                  <a:pt x="0" y="696"/>
                </a:lnTo>
                <a:lnTo>
                  <a:pt x="12" y="600"/>
                </a:lnTo>
                <a:lnTo>
                  <a:pt x="12" y="528"/>
                </a:lnTo>
                <a:lnTo>
                  <a:pt x="24" y="480"/>
                </a:lnTo>
                <a:lnTo>
                  <a:pt x="48" y="444"/>
                </a:lnTo>
                <a:lnTo>
                  <a:pt x="60" y="408"/>
                </a:lnTo>
                <a:lnTo>
                  <a:pt x="84" y="372"/>
                </a:lnTo>
                <a:lnTo>
                  <a:pt x="120" y="336"/>
                </a:lnTo>
                <a:lnTo>
                  <a:pt x="156" y="312"/>
                </a:lnTo>
                <a:lnTo>
                  <a:pt x="192" y="276"/>
                </a:lnTo>
                <a:lnTo>
                  <a:pt x="228" y="252"/>
                </a:lnTo>
                <a:lnTo>
                  <a:pt x="264" y="228"/>
                </a:lnTo>
                <a:lnTo>
                  <a:pt x="312" y="192"/>
                </a:lnTo>
                <a:lnTo>
                  <a:pt x="360" y="168"/>
                </a:lnTo>
                <a:lnTo>
                  <a:pt x="456" y="144"/>
                </a:lnTo>
                <a:lnTo>
                  <a:pt x="504" y="120"/>
                </a:lnTo>
                <a:lnTo>
                  <a:pt x="552" y="108"/>
                </a:lnTo>
                <a:lnTo>
                  <a:pt x="624" y="96"/>
                </a:lnTo>
                <a:lnTo>
                  <a:pt x="672" y="84"/>
                </a:lnTo>
                <a:lnTo>
                  <a:pt x="768" y="72"/>
                </a:lnTo>
                <a:lnTo>
                  <a:pt x="804" y="60"/>
                </a:lnTo>
                <a:lnTo>
                  <a:pt x="852" y="48"/>
                </a:lnTo>
                <a:lnTo>
                  <a:pt x="948" y="36"/>
                </a:lnTo>
                <a:lnTo>
                  <a:pt x="1044" y="24"/>
                </a:lnTo>
                <a:lnTo>
                  <a:pt x="1116" y="24"/>
                </a:lnTo>
                <a:lnTo>
                  <a:pt x="1164" y="12"/>
                </a:lnTo>
                <a:lnTo>
                  <a:pt x="1212" y="0"/>
                </a:lnTo>
                <a:lnTo>
                  <a:pt x="1308" y="0"/>
                </a:lnTo>
                <a:lnTo>
                  <a:pt x="1380" y="0"/>
                </a:lnTo>
                <a:lnTo>
                  <a:pt x="1476" y="0"/>
                </a:lnTo>
                <a:lnTo>
                  <a:pt x="1548" y="0"/>
                </a:lnTo>
                <a:lnTo>
                  <a:pt x="1668" y="0"/>
                </a:lnTo>
                <a:lnTo>
                  <a:pt x="1740" y="0"/>
                </a:lnTo>
                <a:lnTo>
                  <a:pt x="1836" y="0"/>
                </a:lnTo>
                <a:lnTo>
                  <a:pt x="1932" y="0"/>
                </a:lnTo>
                <a:lnTo>
                  <a:pt x="2028" y="12"/>
                </a:lnTo>
                <a:lnTo>
                  <a:pt x="2124" y="24"/>
                </a:lnTo>
                <a:lnTo>
                  <a:pt x="2196" y="24"/>
                </a:lnTo>
                <a:lnTo>
                  <a:pt x="2268" y="24"/>
                </a:lnTo>
                <a:lnTo>
                  <a:pt x="2340" y="24"/>
                </a:lnTo>
                <a:lnTo>
                  <a:pt x="2412" y="36"/>
                </a:lnTo>
                <a:lnTo>
                  <a:pt x="2484" y="36"/>
                </a:lnTo>
                <a:lnTo>
                  <a:pt x="2556" y="48"/>
                </a:lnTo>
                <a:lnTo>
                  <a:pt x="2628" y="48"/>
                </a:lnTo>
                <a:lnTo>
                  <a:pt x="2676" y="72"/>
                </a:lnTo>
                <a:lnTo>
                  <a:pt x="2748" y="84"/>
                </a:lnTo>
                <a:lnTo>
                  <a:pt x="2820" y="96"/>
                </a:lnTo>
                <a:lnTo>
                  <a:pt x="2868" y="120"/>
                </a:lnTo>
                <a:lnTo>
                  <a:pt x="2964" y="156"/>
                </a:lnTo>
                <a:lnTo>
                  <a:pt x="3060" y="180"/>
                </a:lnTo>
                <a:lnTo>
                  <a:pt x="3144" y="216"/>
                </a:lnTo>
                <a:lnTo>
                  <a:pt x="3180" y="252"/>
                </a:lnTo>
                <a:lnTo>
                  <a:pt x="3252" y="324"/>
                </a:lnTo>
                <a:lnTo>
                  <a:pt x="3288" y="360"/>
                </a:lnTo>
                <a:lnTo>
                  <a:pt x="3324" y="456"/>
                </a:lnTo>
                <a:lnTo>
                  <a:pt x="3372" y="504"/>
                </a:lnTo>
                <a:lnTo>
                  <a:pt x="3396" y="540"/>
                </a:lnTo>
                <a:lnTo>
                  <a:pt x="3420" y="576"/>
                </a:lnTo>
                <a:lnTo>
                  <a:pt x="3444" y="624"/>
                </a:lnTo>
                <a:lnTo>
                  <a:pt x="3468" y="672"/>
                </a:lnTo>
                <a:lnTo>
                  <a:pt x="3480" y="720"/>
                </a:lnTo>
                <a:lnTo>
                  <a:pt x="3492" y="816"/>
                </a:lnTo>
                <a:lnTo>
                  <a:pt x="3492" y="888"/>
                </a:lnTo>
                <a:lnTo>
                  <a:pt x="3504" y="960"/>
                </a:lnTo>
                <a:lnTo>
                  <a:pt x="3516" y="1032"/>
                </a:lnTo>
                <a:lnTo>
                  <a:pt x="3516" y="1104"/>
                </a:lnTo>
                <a:lnTo>
                  <a:pt x="3516" y="1176"/>
                </a:lnTo>
                <a:lnTo>
                  <a:pt x="3516" y="1248"/>
                </a:lnTo>
                <a:lnTo>
                  <a:pt x="3516" y="1320"/>
                </a:lnTo>
                <a:lnTo>
                  <a:pt x="3516" y="1416"/>
                </a:lnTo>
                <a:lnTo>
                  <a:pt x="3516" y="1488"/>
                </a:lnTo>
                <a:lnTo>
                  <a:pt x="3516" y="1524"/>
                </a:lnTo>
                <a:lnTo>
                  <a:pt x="3516" y="1572"/>
                </a:lnTo>
                <a:lnTo>
                  <a:pt x="3516" y="1608"/>
                </a:lnTo>
                <a:lnTo>
                  <a:pt x="3504" y="1704"/>
                </a:lnTo>
                <a:lnTo>
                  <a:pt x="3492" y="1752"/>
                </a:lnTo>
                <a:lnTo>
                  <a:pt x="3468" y="1800"/>
                </a:lnTo>
                <a:lnTo>
                  <a:pt x="3456" y="1836"/>
                </a:lnTo>
                <a:lnTo>
                  <a:pt x="3432" y="1884"/>
                </a:lnTo>
                <a:lnTo>
                  <a:pt x="3408" y="1932"/>
                </a:lnTo>
                <a:lnTo>
                  <a:pt x="3384" y="1980"/>
                </a:lnTo>
                <a:lnTo>
                  <a:pt x="3348" y="2016"/>
                </a:lnTo>
                <a:lnTo>
                  <a:pt x="3324" y="2052"/>
                </a:lnTo>
                <a:lnTo>
                  <a:pt x="3276" y="2100"/>
                </a:lnTo>
                <a:lnTo>
                  <a:pt x="3240" y="2124"/>
                </a:lnTo>
                <a:lnTo>
                  <a:pt x="3204" y="2160"/>
                </a:lnTo>
                <a:lnTo>
                  <a:pt x="3168" y="2184"/>
                </a:lnTo>
                <a:lnTo>
                  <a:pt x="3132" y="2208"/>
                </a:lnTo>
                <a:lnTo>
                  <a:pt x="3096" y="2208"/>
                </a:lnTo>
                <a:lnTo>
                  <a:pt x="3024" y="2208"/>
                </a:lnTo>
                <a:lnTo>
                  <a:pt x="2988" y="2208"/>
                </a:lnTo>
                <a:lnTo>
                  <a:pt x="2952" y="2208"/>
                </a:lnTo>
                <a:lnTo>
                  <a:pt x="2916" y="2208"/>
                </a:lnTo>
                <a:lnTo>
                  <a:pt x="2868" y="2208"/>
                </a:lnTo>
                <a:lnTo>
                  <a:pt x="2796" y="2208"/>
                </a:lnTo>
                <a:lnTo>
                  <a:pt x="2676" y="2208"/>
                </a:lnTo>
                <a:lnTo>
                  <a:pt x="2640" y="2208"/>
                </a:lnTo>
                <a:lnTo>
                  <a:pt x="2592" y="2208"/>
                </a:lnTo>
                <a:lnTo>
                  <a:pt x="2496" y="2208"/>
                </a:lnTo>
                <a:lnTo>
                  <a:pt x="2460" y="2208"/>
                </a:lnTo>
                <a:lnTo>
                  <a:pt x="2364" y="2208"/>
                </a:lnTo>
                <a:lnTo>
                  <a:pt x="2316" y="2196"/>
                </a:lnTo>
                <a:lnTo>
                  <a:pt x="2268" y="2196"/>
                </a:lnTo>
                <a:lnTo>
                  <a:pt x="2220" y="2196"/>
                </a:lnTo>
                <a:lnTo>
                  <a:pt x="2184" y="2196"/>
                </a:lnTo>
                <a:lnTo>
                  <a:pt x="2136" y="2196"/>
                </a:lnTo>
                <a:lnTo>
                  <a:pt x="2088" y="2196"/>
                </a:lnTo>
                <a:lnTo>
                  <a:pt x="2040" y="2196"/>
                </a:lnTo>
                <a:lnTo>
                  <a:pt x="2004" y="2196"/>
                </a:lnTo>
                <a:lnTo>
                  <a:pt x="1968" y="2196"/>
                </a:lnTo>
                <a:lnTo>
                  <a:pt x="1920" y="2208"/>
                </a:lnTo>
                <a:lnTo>
                  <a:pt x="1884" y="2208"/>
                </a:lnTo>
                <a:lnTo>
                  <a:pt x="1848" y="2208"/>
                </a:lnTo>
                <a:lnTo>
                  <a:pt x="1812" y="2220"/>
                </a:lnTo>
                <a:lnTo>
                  <a:pt x="1776" y="2220"/>
                </a:lnTo>
                <a:lnTo>
                  <a:pt x="1740" y="2220"/>
                </a:lnTo>
                <a:lnTo>
                  <a:pt x="1704" y="2220"/>
                </a:lnTo>
                <a:lnTo>
                  <a:pt x="1668" y="2220"/>
                </a:lnTo>
                <a:lnTo>
                  <a:pt x="1632" y="2220"/>
                </a:lnTo>
                <a:lnTo>
                  <a:pt x="1596" y="2220"/>
                </a:lnTo>
                <a:lnTo>
                  <a:pt x="1560" y="2220"/>
                </a:lnTo>
                <a:lnTo>
                  <a:pt x="1524" y="2220"/>
                </a:lnTo>
                <a:lnTo>
                  <a:pt x="1452" y="2220"/>
                </a:lnTo>
                <a:lnTo>
                  <a:pt x="1380" y="2232"/>
                </a:lnTo>
                <a:lnTo>
                  <a:pt x="1284" y="2232"/>
                </a:lnTo>
                <a:lnTo>
                  <a:pt x="1188" y="2244"/>
                </a:lnTo>
                <a:lnTo>
                  <a:pt x="1140" y="2244"/>
                </a:lnTo>
                <a:lnTo>
                  <a:pt x="1092" y="2244"/>
                </a:lnTo>
                <a:lnTo>
                  <a:pt x="1056" y="2244"/>
                </a:lnTo>
                <a:lnTo>
                  <a:pt x="1020" y="2244"/>
                </a:lnTo>
                <a:lnTo>
                  <a:pt x="984" y="2244"/>
                </a:lnTo>
                <a:lnTo>
                  <a:pt x="948" y="2244"/>
                </a:lnTo>
                <a:lnTo>
                  <a:pt x="912" y="2244"/>
                </a:lnTo>
                <a:lnTo>
                  <a:pt x="876" y="2244"/>
                </a:lnTo>
                <a:lnTo>
                  <a:pt x="828" y="2244"/>
                </a:lnTo>
                <a:lnTo>
                  <a:pt x="792" y="2244"/>
                </a:lnTo>
                <a:lnTo>
                  <a:pt x="756" y="2244"/>
                </a:lnTo>
                <a:lnTo>
                  <a:pt x="708" y="2244"/>
                </a:lnTo>
                <a:lnTo>
                  <a:pt x="672" y="2244"/>
                </a:lnTo>
                <a:lnTo>
                  <a:pt x="636" y="2244"/>
                </a:lnTo>
                <a:lnTo>
                  <a:pt x="600" y="2244"/>
                </a:lnTo>
                <a:lnTo>
                  <a:pt x="564" y="2232"/>
                </a:lnTo>
                <a:lnTo>
                  <a:pt x="528" y="2232"/>
                </a:lnTo>
                <a:lnTo>
                  <a:pt x="492" y="2232"/>
                </a:lnTo>
                <a:lnTo>
                  <a:pt x="456" y="2220"/>
                </a:lnTo>
                <a:lnTo>
                  <a:pt x="420" y="2220"/>
                </a:lnTo>
                <a:lnTo>
                  <a:pt x="384" y="2220"/>
                </a:lnTo>
                <a:lnTo>
                  <a:pt x="348" y="2208"/>
                </a:lnTo>
              </a:path>
            </a:pathLst>
          </a:custGeom>
          <a:solidFill>
            <a:srgbClr val="A2C1FE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Freeform 6"/>
          <p:cNvSpPr>
            <a:spLocks/>
          </p:cNvSpPr>
          <p:nvPr/>
        </p:nvSpPr>
        <p:spPr bwMode="auto">
          <a:xfrm>
            <a:off x="1524000" y="5295900"/>
            <a:ext cx="5449888" cy="1201738"/>
          </a:xfrm>
          <a:custGeom>
            <a:avLst/>
            <a:gdLst>
              <a:gd name="T0" fmla="*/ 2147483647 w 3433"/>
              <a:gd name="T1" fmla="*/ 2147483647 h 757"/>
              <a:gd name="T2" fmla="*/ 2147483647 w 3433"/>
              <a:gd name="T3" fmla="*/ 2147483647 h 757"/>
              <a:gd name="T4" fmla="*/ 2147483647 w 3433"/>
              <a:gd name="T5" fmla="*/ 2147483647 h 757"/>
              <a:gd name="T6" fmla="*/ 2147483647 w 3433"/>
              <a:gd name="T7" fmla="*/ 2147483647 h 757"/>
              <a:gd name="T8" fmla="*/ 2147483647 w 3433"/>
              <a:gd name="T9" fmla="*/ 2147483647 h 757"/>
              <a:gd name="T10" fmla="*/ 2147483647 w 3433"/>
              <a:gd name="T11" fmla="*/ 0 h 757"/>
              <a:gd name="T12" fmla="*/ 2147483647 w 3433"/>
              <a:gd name="T13" fmla="*/ 2147483647 h 757"/>
              <a:gd name="T14" fmla="*/ 2147483647 w 3433"/>
              <a:gd name="T15" fmla="*/ 2147483647 h 757"/>
              <a:gd name="T16" fmla="*/ 2147483647 w 3433"/>
              <a:gd name="T17" fmla="*/ 2147483647 h 757"/>
              <a:gd name="T18" fmla="*/ 2147483647 w 3433"/>
              <a:gd name="T19" fmla="*/ 2147483647 h 757"/>
              <a:gd name="T20" fmla="*/ 2147483647 w 3433"/>
              <a:gd name="T21" fmla="*/ 2147483647 h 757"/>
              <a:gd name="T22" fmla="*/ 2147483647 w 3433"/>
              <a:gd name="T23" fmla="*/ 2147483647 h 757"/>
              <a:gd name="T24" fmla="*/ 2147483647 w 3433"/>
              <a:gd name="T25" fmla="*/ 2147483647 h 757"/>
              <a:gd name="T26" fmla="*/ 2147483647 w 3433"/>
              <a:gd name="T27" fmla="*/ 2147483647 h 757"/>
              <a:gd name="T28" fmla="*/ 2147483647 w 3433"/>
              <a:gd name="T29" fmla="*/ 2147483647 h 757"/>
              <a:gd name="T30" fmla="*/ 2147483647 w 3433"/>
              <a:gd name="T31" fmla="*/ 2147483647 h 757"/>
              <a:gd name="T32" fmla="*/ 2147483647 w 3433"/>
              <a:gd name="T33" fmla="*/ 2147483647 h 757"/>
              <a:gd name="T34" fmla="*/ 2147483647 w 3433"/>
              <a:gd name="T35" fmla="*/ 2147483647 h 757"/>
              <a:gd name="T36" fmla="*/ 2147483647 w 3433"/>
              <a:gd name="T37" fmla="*/ 2147483647 h 757"/>
              <a:gd name="T38" fmla="*/ 2147483647 w 3433"/>
              <a:gd name="T39" fmla="*/ 2147483647 h 757"/>
              <a:gd name="T40" fmla="*/ 2147483647 w 3433"/>
              <a:gd name="T41" fmla="*/ 2147483647 h 757"/>
              <a:gd name="T42" fmla="*/ 2147483647 w 3433"/>
              <a:gd name="T43" fmla="*/ 2147483647 h 757"/>
              <a:gd name="T44" fmla="*/ 2147483647 w 3433"/>
              <a:gd name="T45" fmla="*/ 2147483647 h 757"/>
              <a:gd name="T46" fmla="*/ 2147483647 w 3433"/>
              <a:gd name="T47" fmla="*/ 2147483647 h 757"/>
              <a:gd name="T48" fmla="*/ 2147483647 w 3433"/>
              <a:gd name="T49" fmla="*/ 2147483647 h 757"/>
              <a:gd name="T50" fmla="*/ 2147483647 w 3433"/>
              <a:gd name="T51" fmla="*/ 2147483647 h 757"/>
              <a:gd name="T52" fmla="*/ 2147483647 w 3433"/>
              <a:gd name="T53" fmla="*/ 2147483647 h 757"/>
              <a:gd name="T54" fmla="*/ 2147483647 w 3433"/>
              <a:gd name="T55" fmla="*/ 2147483647 h 757"/>
              <a:gd name="T56" fmla="*/ 2147483647 w 3433"/>
              <a:gd name="T57" fmla="*/ 2147483647 h 757"/>
              <a:gd name="T58" fmla="*/ 2147483647 w 3433"/>
              <a:gd name="T59" fmla="*/ 2147483647 h 757"/>
              <a:gd name="T60" fmla="*/ 2147483647 w 3433"/>
              <a:gd name="T61" fmla="*/ 2147483647 h 757"/>
              <a:gd name="T62" fmla="*/ 2147483647 w 3433"/>
              <a:gd name="T63" fmla="*/ 2147483647 h 757"/>
              <a:gd name="T64" fmla="*/ 0 w 3433"/>
              <a:gd name="T65" fmla="*/ 2147483647 h 757"/>
              <a:gd name="T66" fmla="*/ 2147483647 w 3433"/>
              <a:gd name="T67" fmla="*/ 2147483647 h 757"/>
              <a:gd name="T68" fmla="*/ 2147483647 w 3433"/>
              <a:gd name="T69" fmla="*/ 2147483647 h 757"/>
              <a:gd name="T70" fmla="*/ 2147483647 w 3433"/>
              <a:gd name="T71" fmla="*/ 2147483647 h 757"/>
              <a:gd name="T72" fmla="*/ 2147483647 w 3433"/>
              <a:gd name="T73" fmla="*/ 2147483647 h 757"/>
              <a:gd name="T74" fmla="*/ 2147483647 w 3433"/>
              <a:gd name="T75" fmla="*/ 2147483647 h 757"/>
              <a:gd name="T76" fmla="*/ 2147483647 w 3433"/>
              <a:gd name="T77" fmla="*/ 2147483647 h 757"/>
              <a:gd name="T78" fmla="*/ 2147483647 w 3433"/>
              <a:gd name="T79" fmla="*/ 2147483647 h 757"/>
              <a:gd name="T80" fmla="*/ 2147483647 w 3433"/>
              <a:gd name="T81" fmla="*/ 2147483647 h 757"/>
              <a:gd name="T82" fmla="*/ 2147483647 w 3433"/>
              <a:gd name="T83" fmla="*/ 2147483647 h 757"/>
              <a:gd name="T84" fmla="*/ 2147483647 w 3433"/>
              <a:gd name="T85" fmla="*/ 2147483647 h 757"/>
              <a:gd name="T86" fmla="*/ 2147483647 w 3433"/>
              <a:gd name="T87" fmla="*/ 2147483647 h 757"/>
              <a:gd name="T88" fmla="*/ 2147483647 w 3433"/>
              <a:gd name="T89" fmla="*/ 2147483647 h 757"/>
              <a:gd name="T90" fmla="*/ 2147483647 w 3433"/>
              <a:gd name="T91" fmla="*/ 2147483647 h 757"/>
              <a:gd name="T92" fmla="*/ 2147483647 w 3433"/>
              <a:gd name="T93" fmla="*/ 2147483647 h 757"/>
              <a:gd name="T94" fmla="*/ 2147483647 w 3433"/>
              <a:gd name="T95" fmla="*/ 2147483647 h 757"/>
              <a:gd name="T96" fmla="*/ 2147483647 w 3433"/>
              <a:gd name="T97" fmla="*/ 2147483647 h 757"/>
              <a:gd name="T98" fmla="*/ 2147483647 w 3433"/>
              <a:gd name="T99" fmla="*/ 2147483647 h 757"/>
              <a:gd name="T100" fmla="*/ 2147483647 w 3433"/>
              <a:gd name="T101" fmla="*/ 2147483647 h 757"/>
              <a:gd name="T102" fmla="*/ 2147483647 w 3433"/>
              <a:gd name="T103" fmla="*/ 2147483647 h 757"/>
              <a:gd name="T104" fmla="*/ 2147483647 w 3433"/>
              <a:gd name="T105" fmla="*/ 2147483647 h 757"/>
              <a:gd name="T106" fmla="*/ 2147483647 w 3433"/>
              <a:gd name="T107" fmla="*/ 2147483647 h 757"/>
              <a:gd name="T108" fmla="*/ 2147483647 w 3433"/>
              <a:gd name="T109" fmla="*/ 2147483647 h 757"/>
              <a:gd name="T110" fmla="*/ 2147483647 w 3433"/>
              <a:gd name="T111" fmla="*/ 2147483647 h 757"/>
              <a:gd name="T112" fmla="*/ 2147483647 w 3433"/>
              <a:gd name="T113" fmla="*/ 2147483647 h 757"/>
              <a:gd name="T114" fmla="*/ 2147483647 w 3433"/>
              <a:gd name="T115" fmla="*/ 2147483647 h 757"/>
              <a:gd name="T116" fmla="*/ 2147483647 w 3433"/>
              <a:gd name="T117" fmla="*/ 2147483647 h 757"/>
              <a:gd name="T118" fmla="*/ 2147483647 w 3433"/>
              <a:gd name="T119" fmla="*/ 2147483647 h 757"/>
              <a:gd name="T120" fmla="*/ 2147483647 w 3433"/>
              <a:gd name="T121" fmla="*/ 2147483647 h 75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433" h="757">
                <a:moveTo>
                  <a:pt x="3408" y="264"/>
                </a:moveTo>
                <a:lnTo>
                  <a:pt x="3372" y="252"/>
                </a:lnTo>
                <a:lnTo>
                  <a:pt x="3336" y="240"/>
                </a:lnTo>
                <a:lnTo>
                  <a:pt x="3300" y="216"/>
                </a:lnTo>
                <a:lnTo>
                  <a:pt x="3264" y="192"/>
                </a:lnTo>
                <a:lnTo>
                  <a:pt x="3228" y="180"/>
                </a:lnTo>
                <a:lnTo>
                  <a:pt x="3192" y="156"/>
                </a:lnTo>
                <a:lnTo>
                  <a:pt x="3156" y="132"/>
                </a:lnTo>
                <a:lnTo>
                  <a:pt x="3120" y="108"/>
                </a:lnTo>
                <a:lnTo>
                  <a:pt x="3084" y="84"/>
                </a:lnTo>
                <a:lnTo>
                  <a:pt x="3048" y="72"/>
                </a:lnTo>
                <a:lnTo>
                  <a:pt x="3012" y="48"/>
                </a:lnTo>
                <a:lnTo>
                  <a:pt x="2976" y="48"/>
                </a:lnTo>
                <a:lnTo>
                  <a:pt x="2940" y="36"/>
                </a:lnTo>
                <a:lnTo>
                  <a:pt x="2904" y="24"/>
                </a:lnTo>
                <a:lnTo>
                  <a:pt x="2868" y="12"/>
                </a:lnTo>
                <a:lnTo>
                  <a:pt x="2832" y="0"/>
                </a:lnTo>
                <a:lnTo>
                  <a:pt x="2796" y="0"/>
                </a:lnTo>
                <a:lnTo>
                  <a:pt x="2760" y="0"/>
                </a:lnTo>
                <a:lnTo>
                  <a:pt x="2724" y="12"/>
                </a:lnTo>
                <a:lnTo>
                  <a:pt x="2688" y="24"/>
                </a:lnTo>
                <a:lnTo>
                  <a:pt x="2640" y="24"/>
                </a:lnTo>
                <a:lnTo>
                  <a:pt x="2604" y="24"/>
                </a:lnTo>
                <a:lnTo>
                  <a:pt x="2568" y="24"/>
                </a:lnTo>
                <a:lnTo>
                  <a:pt x="2532" y="24"/>
                </a:lnTo>
                <a:lnTo>
                  <a:pt x="2496" y="24"/>
                </a:lnTo>
                <a:lnTo>
                  <a:pt x="2460" y="24"/>
                </a:lnTo>
                <a:lnTo>
                  <a:pt x="2424" y="24"/>
                </a:lnTo>
                <a:lnTo>
                  <a:pt x="2388" y="24"/>
                </a:lnTo>
                <a:lnTo>
                  <a:pt x="2352" y="24"/>
                </a:lnTo>
                <a:lnTo>
                  <a:pt x="2316" y="24"/>
                </a:lnTo>
                <a:lnTo>
                  <a:pt x="2280" y="24"/>
                </a:lnTo>
                <a:lnTo>
                  <a:pt x="2244" y="24"/>
                </a:lnTo>
                <a:lnTo>
                  <a:pt x="2208" y="24"/>
                </a:lnTo>
                <a:lnTo>
                  <a:pt x="2172" y="24"/>
                </a:lnTo>
                <a:lnTo>
                  <a:pt x="2136" y="24"/>
                </a:lnTo>
                <a:lnTo>
                  <a:pt x="2100" y="24"/>
                </a:lnTo>
                <a:lnTo>
                  <a:pt x="2064" y="24"/>
                </a:lnTo>
                <a:lnTo>
                  <a:pt x="2028" y="24"/>
                </a:lnTo>
                <a:lnTo>
                  <a:pt x="1992" y="24"/>
                </a:lnTo>
                <a:lnTo>
                  <a:pt x="1956" y="24"/>
                </a:lnTo>
                <a:lnTo>
                  <a:pt x="1920" y="24"/>
                </a:lnTo>
                <a:lnTo>
                  <a:pt x="1884" y="24"/>
                </a:lnTo>
                <a:lnTo>
                  <a:pt x="1848" y="24"/>
                </a:lnTo>
                <a:lnTo>
                  <a:pt x="1812" y="24"/>
                </a:lnTo>
                <a:lnTo>
                  <a:pt x="1776" y="24"/>
                </a:lnTo>
                <a:lnTo>
                  <a:pt x="1740" y="24"/>
                </a:lnTo>
                <a:lnTo>
                  <a:pt x="1704" y="24"/>
                </a:lnTo>
                <a:lnTo>
                  <a:pt x="1668" y="24"/>
                </a:lnTo>
                <a:lnTo>
                  <a:pt x="1632" y="24"/>
                </a:lnTo>
                <a:lnTo>
                  <a:pt x="1584" y="24"/>
                </a:lnTo>
                <a:lnTo>
                  <a:pt x="1536" y="24"/>
                </a:lnTo>
                <a:lnTo>
                  <a:pt x="1488" y="24"/>
                </a:lnTo>
                <a:lnTo>
                  <a:pt x="1452" y="24"/>
                </a:lnTo>
                <a:lnTo>
                  <a:pt x="1416" y="24"/>
                </a:lnTo>
                <a:lnTo>
                  <a:pt x="1380" y="24"/>
                </a:lnTo>
                <a:lnTo>
                  <a:pt x="1344" y="24"/>
                </a:lnTo>
                <a:lnTo>
                  <a:pt x="1308" y="24"/>
                </a:lnTo>
                <a:lnTo>
                  <a:pt x="1272" y="24"/>
                </a:lnTo>
                <a:lnTo>
                  <a:pt x="1236" y="24"/>
                </a:lnTo>
                <a:lnTo>
                  <a:pt x="1200" y="24"/>
                </a:lnTo>
                <a:lnTo>
                  <a:pt x="1164" y="24"/>
                </a:lnTo>
                <a:lnTo>
                  <a:pt x="1128" y="24"/>
                </a:lnTo>
                <a:lnTo>
                  <a:pt x="1092" y="24"/>
                </a:lnTo>
                <a:lnTo>
                  <a:pt x="1056" y="24"/>
                </a:lnTo>
                <a:lnTo>
                  <a:pt x="1020" y="24"/>
                </a:lnTo>
                <a:lnTo>
                  <a:pt x="984" y="24"/>
                </a:lnTo>
                <a:lnTo>
                  <a:pt x="888" y="24"/>
                </a:lnTo>
                <a:lnTo>
                  <a:pt x="816" y="24"/>
                </a:lnTo>
                <a:lnTo>
                  <a:pt x="768" y="24"/>
                </a:lnTo>
                <a:lnTo>
                  <a:pt x="732" y="24"/>
                </a:lnTo>
                <a:lnTo>
                  <a:pt x="696" y="24"/>
                </a:lnTo>
                <a:lnTo>
                  <a:pt x="660" y="24"/>
                </a:lnTo>
                <a:lnTo>
                  <a:pt x="624" y="24"/>
                </a:lnTo>
                <a:lnTo>
                  <a:pt x="588" y="24"/>
                </a:lnTo>
                <a:lnTo>
                  <a:pt x="552" y="24"/>
                </a:lnTo>
                <a:lnTo>
                  <a:pt x="516" y="24"/>
                </a:lnTo>
                <a:lnTo>
                  <a:pt x="480" y="24"/>
                </a:lnTo>
                <a:lnTo>
                  <a:pt x="444" y="24"/>
                </a:lnTo>
                <a:lnTo>
                  <a:pt x="408" y="24"/>
                </a:lnTo>
                <a:lnTo>
                  <a:pt x="372" y="24"/>
                </a:lnTo>
                <a:lnTo>
                  <a:pt x="336" y="24"/>
                </a:lnTo>
                <a:lnTo>
                  <a:pt x="300" y="24"/>
                </a:lnTo>
                <a:lnTo>
                  <a:pt x="264" y="24"/>
                </a:lnTo>
                <a:lnTo>
                  <a:pt x="228" y="36"/>
                </a:lnTo>
                <a:lnTo>
                  <a:pt x="192" y="48"/>
                </a:lnTo>
                <a:lnTo>
                  <a:pt x="156" y="72"/>
                </a:lnTo>
                <a:lnTo>
                  <a:pt x="144" y="108"/>
                </a:lnTo>
                <a:lnTo>
                  <a:pt x="120" y="144"/>
                </a:lnTo>
                <a:lnTo>
                  <a:pt x="96" y="180"/>
                </a:lnTo>
                <a:lnTo>
                  <a:pt x="84" y="216"/>
                </a:lnTo>
                <a:lnTo>
                  <a:pt x="60" y="252"/>
                </a:lnTo>
                <a:lnTo>
                  <a:pt x="48" y="288"/>
                </a:lnTo>
                <a:lnTo>
                  <a:pt x="36" y="324"/>
                </a:lnTo>
                <a:lnTo>
                  <a:pt x="24" y="360"/>
                </a:lnTo>
                <a:lnTo>
                  <a:pt x="12" y="396"/>
                </a:lnTo>
                <a:lnTo>
                  <a:pt x="0" y="432"/>
                </a:lnTo>
                <a:lnTo>
                  <a:pt x="0" y="468"/>
                </a:lnTo>
                <a:lnTo>
                  <a:pt x="0" y="504"/>
                </a:lnTo>
                <a:lnTo>
                  <a:pt x="0" y="540"/>
                </a:lnTo>
                <a:lnTo>
                  <a:pt x="36" y="564"/>
                </a:lnTo>
                <a:lnTo>
                  <a:pt x="72" y="576"/>
                </a:lnTo>
                <a:lnTo>
                  <a:pt x="108" y="588"/>
                </a:lnTo>
                <a:lnTo>
                  <a:pt x="144" y="600"/>
                </a:lnTo>
                <a:lnTo>
                  <a:pt x="180" y="612"/>
                </a:lnTo>
                <a:lnTo>
                  <a:pt x="216" y="624"/>
                </a:lnTo>
                <a:lnTo>
                  <a:pt x="252" y="636"/>
                </a:lnTo>
                <a:lnTo>
                  <a:pt x="288" y="648"/>
                </a:lnTo>
                <a:lnTo>
                  <a:pt x="336" y="660"/>
                </a:lnTo>
                <a:lnTo>
                  <a:pt x="372" y="672"/>
                </a:lnTo>
                <a:lnTo>
                  <a:pt x="468" y="672"/>
                </a:lnTo>
                <a:lnTo>
                  <a:pt x="516" y="696"/>
                </a:lnTo>
                <a:lnTo>
                  <a:pt x="588" y="696"/>
                </a:lnTo>
                <a:lnTo>
                  <a:pt x="660" y="696"/>
                </a:lnTo>
                <a:lnTo>
                  <a:pt x="708" y="708"/>
                </a:lnTo>
                <a:lnTo>
                  <a:pt x="756" y="720"/>
                </a:lnTo>
                <a:lnTo>
                  <a:pt x="792" y="720"/>
                </a:lnTo>
                <a:lnTo>
                  <a:pt x="828" y="732"/>
                </a:lnTo>
                <a:lnTo>
                  <a:pt x="876" y="732"/>
                </a:lnTo>
                <a:lnTo>
                  <a:pt x="924" y="732"/>
                </a:lnTo>
                <a:lnTo>
                  <a:pt x="960" y="732"/>
                </a:lnTo>
                <a:lnTo>
                  <a:pt x="1008" y="732"/>
                </a:lnTo>
                <a:lnTo>
                  <a:pt x="1104" y="732"/>
                </a:lnTo>
                <a:lnTo>
                  <a:pt x="1152" y="744"/>
                </a:lnTo>
                <a:lnTo>
                  <a:pt x="1224" y="744"/>
                </a:lnTo>
                <a:lnTo>
                  <a:pt x="1320" y="744"/>
                </a:lnTo>
                <a:lnTo>
                  <a:pt x="1368" y="744"/>
                </a:lnTo>
                <a:lnTo>
                  <a:pt x="1416" y="744"/>
                </a:lnTo>
                <a:lnTo>
                  <a:pt x="1464" y="744"/>
                </a:lnTo>
                <a:lnTo>
                  <a:pt x="1512" y="744"/>
                </a:lnTo>
                <a:lnTo>
                  <a:pt x="1596" y="744"/>
                </a:lnTo>
                <a:lnTo>
                  <a:pt x="1632" y="744"/>
                </a:lnTo>
                <a:lnTo>
                  <a:pt x="1728" y="744"/>
                </a:lnTo>
                <a:lnTo>
                  <a:pt x="1776" y="744"/>
                </a:lnTo>
                <a:lnTo>
                  <a:pt x="1812" y="744"/>
                </a:lnTo>
                <a:lnTo>
                  <a:pt x="1848" y="744"/>
                </a:lnTo>
                <a:lnTo>
                  <a:pt x="1884" y="744"/>
                </a:lnTo>
                <a:lnTo>
                  <a:pt x="1920" y="744"/>
                </a:lnTo>
                <a:lnTo>
                  <a:pt x="1956" y="756"/>
                </a:lnTo>
                <a:lnTo>
                  <a:pt x="1992" y="756"/>
                </a:lnTo>
                <a:lnTo>
                  <a:pt x="2028" y="756"/>
                </a:lnTo>
                <a:lnTo>
                  <a:pt x="2064" y="756"/>
                </a:lnTo>
                <a:lnTo>
                  <a:pt x="2100" y="756"/>
                </a:lnTo>
                <a:lnTo>
                  <a:pt x="2136" y="756"/>
                </a:lnTo>
                <a:lnTo>
                  <a:pt x="2172" y="756"/>
                </a:lnTo>
                <a:lnTo>
                  <a:pt x="2208" y="756"/>
                </a:lnTo>
                <a:lnTo>
                  <a:pt x="2256" y="756"/>
                </a:lnTo>
                <a:lnTo>
                  <a:pt x="2292" y="756"/>
                </a:lnTo>
                <a:lnTo>
                  <a:pt x="2328" y="756"/>
                </a:lnTo>
                <a:lnTo>
                  <a:pt x="2364" y="756"/>
                </a:lnTo>
                <a:lnTo>
                  <a:pt x="2400" y="756"/>
                </a:lnTo>
                <a:lnTo>
                  <a:pt x="2436" y="756"/>
                </a:lnTo>
                <a:lnTo>
                  <a:pt x="2472" y="756"/>
                </a:lnTo>
                <a:lnTo>
                  <a:pt x="2508" y="756"/>
                </a:lnTo>
                <a:lnTo>
                  <a:pt x="2544" y="756"/>
                </a:lnTo>
                <a:lnTo>
                  <a:pt x="2580" y="756"/>
                </a:lnTo>
                <a:lnTo>
                  <a:pt x="2616" y="756"/>
                </a:lnTo>
                <a:lnTo>
                  <a:pt x="2652" y="756"/>
                </a:lnTo>
                <a:lnTo>
                  <a:pt x="2688" y="756"/>
                </a:lnTo>
                <a:lnTo>
                  <a:pt x="2736" y="744"/>
                </a:lnTo>
                <a:lnTo>
                  <a:pt x="2784" y="732"/>
                </a:lnTo>
                <a:lnTo>
                  <a:pt x="2832" y="732"/>
                </a:lnTo>
                <a:lnTo>
                  <a:pt x="2868" y="720"/>
                </a:lnTo>
                <a:lnTo>
                  <a:pt x="2904" y="720"/>
                </a:lnTo>
                <a:lnTo>
                  <a:pt x="2952" y="708"/>
                </a:lnTo>
                <a:lnTo>
                  <a:pt x="2988" y="696"/>
                </a:lnTo>
                <a:lnTo>
                  <a:pt x="3024" y="696"/>
                </a:lnTo>
                <a:lnTo>
                  <a:pt x="3060" y="684"/>
                </a:lnTo>
                <a:lnTo>
                  <a:pt x="3096" y="672"/>
                </a:lnTo>
                <a:lnTo>
                  <a:pt x="3144" y="648"/>
                </a:lnTo>
                <a:lnTo>
                  <a:pt x="3180" y="636"/>
                </a:lnTo>
                <a:lnTo>
                  <a:pt x="3216" y="624"/>
                </a:lnTo>
                <a:lnTo>
                  <a:pt x="3252" y="612"/>
                </a:lnTo>
                <a:lnTo>
                  <a:pt x="3288" y="588"/>
                </a:lnTo>
                <a:lnTo>
                  <a:pt x="3324" y="564"/>
                </a:lnTo>
                <a:lnTo>
                  <a:pt x="3360" y="540"/>
                </a:lnTo>
                <a:lnTo>
                  <a:pt x="3384" y="504"/>
                </a:lnTo>
                <a:lnTo>
                  <a:pt x="3408" y="468"/>
                </a:lnTo>
                <a:lnTo>
                  <a:pt x="3420" y="432"/>
                </a:lnTo>
                <a:lnTo>
                  <a:pt x="3432" y="396"/>
                </a:lnTo>
                <a:lnTo>
                  <a:pt x="3432" y="360"/>
                </a:lnTo>
                <a:lnTo>
                  <a:pt x="3432" y="324"/>
                </a:lnTo>
                <a:lnTo>
                  <a:pt x="3420" y="288"/>
                </a:lnTo>
                <a:lnTo>
                  <a:pt x="3384" y="264"/>
                </a:lnTo>
                <a:lnTo>
                  <a:pt x="3408" y="264"/>
                </a:lnTo>
              </a:path>
            </a:pathLst>
          </a:custGeom>
          <a:solidFill>
            <a:srgbClr val="A2C1FE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AutoShape 7"/>
          <p:cNvSpPr>
            <a:spLocks noChangeArrowheads="1"/>
          </p:cNvSpPr>
          <p:nvPr/>
        </p:nvSpPr>
        <p:spPr bwMode="auto">
          <a:xfrm>
            <a:off x="2235200" y="2311400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8921" name="AutoShape 8"/>
          <p:cNvSpPr>
            <a:spLocks noChangeArrowheads="1"/>
          </p:cNvSpPr>
          <p:nvPr/>
        </p:nvSpPr>
        <p:spPr bwMode="auto">
          <a:xfrm>
            <a:off x="4064000" y="2311400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2393" name="Rectangle 9"/>
          <p:cNvSpPr>
            <a:spLocks noChangeArrowheads="1"/>
          </p:cNvSpPr>
          <p:nvPr/>
        </p:nvSpPr>
        <p:spPr bwMode="auto">
          <a:xfrm>
            <a:off x="7240588" y="5929313"/>
            <a:ext cx="1114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9234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mRNA</a:t>
            </a:r>
          </a:p>
        </p:txBody>
      </p:sp>
      <p:sp>
        <p:nvSpPr>
          <p:cNvPr id="38923" name="Rectangle 10"/>
          <p:cNvSpPr>
            <a:spLocks noChangeArrowheads="1"/>
          </p:cNvSpPr>
          <p:nvPr/>
        </p:nvSpPr>
        <p:spPr bwMode="auto">
          <a:xfrm>
            <a:off x="2235200" y="5435600"/>
            <a:ext cx="6807200" cy="4064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8924" name="Line 11"/>
          <p:cNvSpPr>
            <a:spLocks noChangeShapeType="1"/>
          </p:cNvSpPr>
          <p:nvPr/>
        </p:nvSpPr>
        <p:spPr bwMode="auto">
          <a:xfrm>
            <a:off x="2209800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12"/>
          <p:cNvSpPr>
            <a:spLocks noChangeShapeType="1"/>
          </p:cNvSpPr>
          <p:nvPr/>
        </p:nvSpPr>
        <p:spPr bwMode="auto">
          <a:xfrm>
            <a:off x="2743200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Line 13"/>
          <p:cNvSpPr>
            <a:spLocks noChangeShapeType="1"/>
          </p:cNvSpPr>
          <p:nvPr/>
        </p:nvSpPr>
        <p:spPr bwMode="auto">
          <a:xfrm>
            <a:off x="3352800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Line 14"/>
          <p:cNvSpPr>
            <a:spLocks noChangeShapeType="1"/>
          </p:cNvSpPr>
          <p:nvPr/>
        </p:nvSpPr>
        <p:spPr bwMode="auto">
          <a:xfrm>
            <a:off x="3962400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Rectangle 15"/>
          <p:cNvSpPr>
            <a:spLocks noChangeArrowheads="1"/>
          </p:cNvSpPr>
          <p:nvPr/>
        </p:nvSpPr>
        <p:spPr bwMode="auto">
          <a:xfrm>
            <a:off x="2271713" y="54260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38929" name="Rectangle 16"/>
          <p:cNvSpPr>
            <a:spLocks noChangeArrowheads="1"/>
          </p:cNvSpPr>
          <p:nvPr/>
        </p:nvSpPr>
        <p:spPr bwMode="auto">
          <a:xfrm>
            <a:off x="2805113" y="54260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38930" name="Rectangle 17"/>
          <p:cNvSpPr>
            <a:spLocks noChangeArrowheads="1"/>
          </p:cNvSpPr>
          <p:nvPr/>
        </p:nvSpPr>
        <p:spPr bwMode="auto">
          <a:xfrm>
            <a:off x="3338513" y="5426075"/>
            <a:ext cx="5064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38931" name="Line 18"/>
          <p:cNvSpPr>
            <a:spLocks noChangeShapeType="1"/>
          </p:cNvSpPr>
          <p:nvPr/>
        </p:nvSpPr>
        <p:spPr bwMode="auto">
          <a:xfrm>
            <a:off x="4572000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Line 19"/>
          <p:cNvSpPr>
            <a:spLocks noChangeShapeType="1"/>
          </p:cNvSpPr>
          <p:nvPr/>
        </p:nvSpPr>
        <p:spPr bwMode="auto">
          <a:xfrm>
            <a:off x="5715000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Line 20"/>
          <p:cNvSpPr>
            <a:spLocks noChangeShapeType="1"/>
          </p:cNvSpPr>
          <p:nvPr/>
        </p:nvSpPr>
        <p:spPr bwMode="auto">
          <a:xfrm>
            <a:off x="5181600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Rectangle 21"/>
          <p:cNvSpPr>
            <a:spLocks noChangeArrowheads="1"/>
          </p:cNvSpPr>
          <p:nvPr/>
        </p:nvSpPr>
        <p:spPr bwMode="auto">
          <a:xfrm>
            <a:off x="4024313" y="54260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38935" name="Rectangle 22"/>
          <p:cNvSpPr>
            <a:spLocks noChangeArrowheads="1"/>
          </p:cNvSpPr>
          <p:nvPr/>
        </p:nvSpPr>
        <p:spPr bwMode="auto">
          <a:xfrm>
            <a:off x="4633913" y="54260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38936" name="Rectangle 23"/>
          <p:cNvSpPr>
            <a:spLocks noChangeArrowheads="1"/>
          </p:cNvSpPr>
          <p:nvPr/>
        </p:nvSpPr>
        <p:spPr bwMode="auto">
          <a:xfrm>
            <a:off x="5243513" y="54260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38937" name="Line 24"/>
          <p:cNvSpPr>
            <a:spLocks noChangeShapeType="1"/>
          </p:cNvSpPr>
          <p:nvPr/>
        </p:nvSpPr>
        <p:spPr bwMode="auto">
          <a:xfrm>
            <a:off x="7315200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Line 25"/>
          <p:cNvSpPr>
            <a:spLocks noChangeShapeType="1"/>
          </p:cNvSpPr>
          <p:nvPr/>
        </p:nvSpPr>
        <p:spPr bwMode="auto">
          <a:xfrm>
            <a:off x="6781800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Line 26"/>
          <p:cNvSpPr>
            <a:spLocks noChangeShapeType="1"/>
          </p:cNvSpPr>
          <p:nvPr/>
        </p:nvSpPr>
        <p:spPr bwMode="auto">
          <a:xfrm>
            <a:off x="6248400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0" name="Line 27"/>
          <p:cNvSpPr>
            <a:spLocks noChangeShapeType="1"/>
          </p:cNvSpPr>
          <p:nvPr/>
        </p:nvSpPr>
        <p:spPr bwMode="auto">
          <a:xfrm>
            <a:off x="7848600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1" name="Rectangle 28"/>
          <p:cNvSpPr>
            <a:spLocks noChangeArrowheads="1"/>
          </p:cNvSpPr>
          <p:nvPr/>
        </p:nvSpPr>
        <p:spPr bwMode="auto">
          <a:xfrm>
            <a:off x="5776913" y="54260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38942" name="Rectangle 29"/>
          <p:cNvSpPr>
            <a:spLocks noChangeArrowheads="1"/>
          </p:cNvSpPr>
          <p:nvPr/>
        </p:nvSpPr>
        <p:spPr bwMode="auto">
          <a:xfrm>
            <a:off x="6310313" y="54260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38943" name="Rectangle 30"/>
          <p:cNvSpPr>
            <a:spLocks noChangeArrowheads="1"/>
          </p:cNvSpPr>
          <p:nvPr/>
        </p:nvSpPr>
        <p:spPr bwMode="auto">
          <a:xfrm>
            <a:off x="6843713" y="54260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38944" name="Rectangle 31"/>
          <p:cNvSpPr>
            <a:spLocks noChangeArrowheads="1"/>
          </p:cNvSpPr>
          <p:nvPr/>
        </p:nvSpPr>
        <p:spPr bwMode="auto">
          <a:xfrm>
            <a:off x="7377113" y="54260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38945" name="Rectangle 32"/>
          <p:cNvSpPr>
            <a:spLocks noChangeArrowheads="1"/>
          </p:cNvSpPr>
          <p:nvPr/>
        </p:nvSpPr>
        <p:spPr bwMode="auto">
          <a:xfrm>
            <a:off x="7910513" y="5426075"/>
            <a:ext cx="5064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grpSp>
        <p:nvGrpSpPr>
          <p:cNvPr id="272417" name="Group 33"/>
          <p:cNvGrpSpPr>
            <a:grpSpLocks/>
          </p:cNvGrpSpPr>
          <p:nvPr/>
        </p:nvGrpSpPr>
        <p:grpSpPr bwMode="auto">
          <a:xfrm>
            <a:off x="5080000" y="1168400"/>
            <a:ext cx="3627438" cy="4011613"/>
            <a:chOff x="3200" y="736"/>
            <a:chExt cx="2285" cy="2527"/>
          </a:xfrm>
        </p:grpSpPr>
        <p:sp>
          <p:nvSpPr>
            <p:cNvPr id="38970" name="Freeform 34"/>
            <p:cNvSpPr>
              <a:spLocks/>
            </p:cNvSpPr>
            <p:nvPr/>
          </p:nvSpPr>
          <p:spPr bwMode="auto">
            <a:xfrm>
              <a:off x="4464" y="1152"/>
              <a:ext cx="1021" cy="1729"/>
            </a:xfrm>
            <a:custGeom>
              <a:avLst/>
              <a:gdLst>
                <a:gd name="T0" fmla="*/ 600 w 1021"/>
                <a:gd name="T1" fmla="*/ 82 h 1729"/>
                <a:gd name="T2" fmla="*/ 600 w 1021"/>
                <a:gd name="T3" fmla="*/ 200 h 1729"/>
                <a:gd name="T4" fmla="*/ 588 w 1021"/>
                <a:gd name="T5" fmla="*/ 317 h 1729"/>
                <a:gd name="T6" fmla="*/ 588 w 1021"/>
                <a:gd name="T7" fmla="*/ 423 h 1729"/>
                <a:gd name="T8" fmla="*/ 588 w 1021"/>
                <a:gd name="T9" fmla="*/ 529 h 1729"/>
                <a:gd name="T10" fmla="*/ 588 w 1021"/>
                <a:gd name="T11" fmla="*/ 647 h 1729"/>
                <a:gd name="T12" fmla="*/ 660 w 1021"/>
                <a:gd name="T13" fmla="*/ 694 h 1729"/>
                <a:gd name="T14" fmla="*/ 684 w 1021"/>
                <a:gd name="T15" fmla="*/ 588 h 1729"/>
                <a:gd name="T16" fmla="*/ 792 w 1021"/>
                <a:gd name="T17" fmla="*/ 541 h 1729"/>
                <a:gd name="T18" fmla="*/ 912 w 1021"/>
                <a:gd name="T19" fmla="*/ 552 h 1729"/>
                <a:gd name="T20" fmla="*/ 996 w 1021"/>
                <a:gd name="T21" fmla="*/ 647 h 1729"/>
                <a:gd name="T22" fmla="*/ 1020 w 1021"/>
                <a:gd name="T23" fmla="*/ 752 h 1729"/>
                <a:gd name="T24" fmla="*/ 996 w 1021"/>
                <a:gd name="T25" fmla="*/ 870 h 1729"/>
                <a:gd name="T26" fmla="*/ 888 w 1021"/>
                <a:gd name="T27" fmla="*/ 952 h 1729"/>
                <a:gd name="T28" fmla="*/ 780 w 1021"/>
                <a:gd name="T29" fmla="*/ 940 h 1729"/>
                <a:gd name="T30" fmla="*/ 696 w 1021"/>
                <a:gd name="T31" fmla="*/ 846 h 1729"/>
                <a:gd name="T32" fmla="*/ 588 w 1021"/>
                <a:gd name="T33" fmla="*/ 823 h 1729"/>
                <a:gd name="T34" fmla="*/ 600 w 1021"/>
                <a:gd name="T35" fmla="*/ 929 h 1729"/>
                <a:gd name="T36" fmla="*/ 624 w 1021"/>
                <a:gd name="T37" fmla="*/ 1034 h 1729"/>
                <a:gd name="T38" fmla="*/ 624 w 1021"/>
                <a:gd name="T39" fmla="*/ 1199 h 1729"/>
                <a:gd name="T40" fmla="*/ 624 w 1021"/>
                <a:gd name="T41" fmla="*/ 1387 h 1729"/>
                <a:gd name="T42" fmla="*/ 732 w 1021"/>
                <a:gd name="T43" fmla="*/ 1375 h 1729"/>
                <a:gd name="T44" fmla="*/ 852 w 1021"/>
                <a:gd name="T45" fmla="*/ 1399 h 1729"/>
                <a:gd name="T46" fmla="*/ 960 w 1021"/>
                <a:gd name="T47" fmla="*/ 1458 h 1729"/>
                <a:gd name="T48" fmla="*/ 996 w 1021"/>
                <a:gd name="T49" fmla="*/ 1563 h 1729"/>
                <a:gd name="T50" fmla="*/ 960 w 1021"/>
                <a:gd name="T51" fmla="*/ 1669 h 1729"/>
                <a:gd name="T52" fmla="*/ 852 w 1021"/>
                <a:gd name="T53" fmla="*/ 1704 h 1729"/>
                <a:gd name="T54" fmla="*/ 732 w 1021"/>
                <a:gd name="T55" fmla="*/ 1716 h 1729"/>
                <a:gd name="T56" fmla="*/ 624 w 1021"/>
                <a:gd name="T57" fmla="*/ 1728 h 1729"/>
                <a:gd name="T58" fmla="*/ 516 w 1021"/>
                <a:gd name="T59" fmla="*/ 1728 h 1729"/>
                <a:gd name="T60" fmla="*/ 408 w 1021"/>
                <a:gd name="T61" fmla="*/ 1728 h 1729"/>
                <a:gd name="T62" fmla="*/ 300 w 1021"/>
                <a:gd name="T63" fmla="*/ 1716 h 1729"/>
                <a:gd name="T64" fmla="*/ 192 w 1021"/>
                <a:gd name="T65" fmla="*/ 1693 h 1729"/>
                <a:gd name="T66" fmla="*/ 96 w 1021"/>
                <a:gd name="T67" fmla="*/ 1634 h 1729"/>
                <a:gd name="T68" fmla="*/ 48 w 1021"/>
                <a:gd name="T69" fmla="*/ 1528 h 1729"/>
                <a:gd name="T70" fmla="*/ 132 w 1021"/>
                <a:gd name="T71" fmla="*/ 1434 h 1729"/>
                <a:gd name="T72" fmla="*/ 252 w 1021"/>
                <a:gd name="T73" fmla="*/ 1387 h 1729"/>
                <a:gd name="T74" fmla="*/ 372 w 1021"/>
                <a:gd name="T75" fmla="*/ 1387 h 1729"/>
                <a:gd name="T76" fmla="*/ 456 w 1021"/>
                <a:gd name="T77" fmla="*/ 1352 h 1729"/>
                <a:gd name="T78" fmla="*/ 456 w 1021"/>
                <a:gd name="T79" fmla="*/ 1246 h 1729"/>
                <a:gd name="T80" fmla="*/ 444 w 1021"/>
                <a:gd name="T81" fmla="*/ 1140 h 1729"/>
                <a:gd name="T82" fmla="*/ 444 w 1021"/>
                <a:gd name="T83" fmla="*/ 1034 h 1729"/>
                <a:gd name="T84" fmla="*/ 444 w 1021"/>
                <a:gd name="T85" fmla="*/ 929 h 1729"/>
                <a:gd name="T86" fmla="*/ 372 w 1021"/>
                <a:gd name="T87" fmla="*/ 870 h 1729"/>
                <a:gd name="T88" fmla="*/ 336 w 1021"/>
                <a:gd name="T89" fmla="*/ 940 h 1729"/>
                <a:gd name="T90" fmla="*/ 228 w 1021"/>
                <a:gd name="T91" fmla="*/ 987 h 1729"/>
                <a:gd name="T92" fmla="*/ 120 w 1021"/>
                <a:gd name="T93" fmla="*/ 976 h 1729"/>
                <a:gd name="T94" fmla="*/ 36 w 1021"/>
                <a:gd name="T95" fmla="*/ 893 h 1729"/>
                <a:gd name="T96" fmla="*/ 0 w 1021"/>
                <a:gd name="T97" fmla="*/ 788 h 1729"/>
                <a:gd name="T98" fmla="*/ 60 w 1021"/>
                <a:gd name="T99" fmla="*/ 694 h 1729"/>
                <a:gd name="T100" fmla="*/ 180 w 1021"/>
                <a:gd name="T101" fmla="*/ 658 h 1729"/>
                <a:gd name="T102" fmla="*/ 288 w 1021"/>
                <a:gd name="T103" fmla="*/ 682 h 1729"/>
                <a:gd name="T104" fmla="*/ 360 w 1021"/>
                <a:gd name="T105" fmla="*/ 752 h 1729"/>
                <a:gd name="T106" fmla="*/ 432 w 1021"/>
                <a:gd name="T107" fmla="*/ 717 h 1729"/>
                <a:gd name="T108" fmla="*/ 444 w 1021"/>
                <a:gd name="T109" fmla="*/ 600 h 1729"/>
                <a:gd name="T110" fmla="*/ 444 w 1021"/>
                <a:gd name="T111" fmla="*/ 494 h 1729"/>
                <a:gd name="T112" fmla="*/ 444 w 1021"/>
                <a:gd name="T113" fmla="*/ 376 h 1729"/>
                <a:gd name="T114" fmla="*/ 432 w 1021"/>
                <a:gd name="T115" fmla="*/ 259 h 1729"/>
                <a:gd name="T116" fmla="*/ 432 w 1021"/>
                <a:gd name="T117" fmla="*/ 153 h 1729"/>
                <a:gd name="T118" fmla="*/ 432 w 1021"/>
                <a:gd name="T119" fmla="*/ 47 h 17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21" h="1729">
                  <a:moveTo>
                    <a:pt x="624" y="0"/>
                  </a:moveTo>
                  <a:lnTo>
                    <a:pt x="624" y="35"/>
                  </a:lnTo>
                  <a:lnTo>
                    <a:pt x="600" y="82"/>
                  </a:lnTo>
                  <a:lnTo>
                    <a:pt x="600" y="129"/>
                  </a:lnTo>
                  <a:lnTo>
                    <a:pt x="600" y="165"/>
                  </a:lnTo>
                  <a:lnTo>
                    <a:pt x="600" y="200"/>
                  </a:lnTo>
                  <a:lnTo>
                    <a:pt x="600" y="235"/>
                  </a:lnTo>
                  <a:lnTo>
                    <a:pt x="588" y="270"/>
                  </a:lnTo>
                  <a:lnTo>
                    <a:pt x="588" y="317"/>
                  </a:lnTo>
                  <a:lnTo>
                    <a:pt x="588" y="353"/>
                  </a:lnTo>
                  <a:lnTo>
                    <a:pt x="588" y="388"/>
                  </a:lnTo>
                  <a:lnTo>
                    <a:pt x="588" y="423"/>
                  </a:lnTo>
                  <a:lnTo>
                    <a:pt x="588" y="458"/>
                  </a:lnTo>
                  <a:lnTo>
                    <a:pt x="588" y="494"/>
                  </a:lnTo>
                  <a:lnTo>
                    <a:pt x="588" y="529"/>
                  </a:lnTo>
                  <a:lnTo>
                    <a:pt x="588" y="564"/>
                  </a:lnTo>
                  <a:lnTo>
                    <a:pt x="588" y="600"/>
                  </a:lnTo>
                  <a:lnTo>
                    <a:pt x="588" y="647"/>
                  </a:lnTo>
                  <a:lnTo>
                    <a:pt x="588" y="682"/>
                  </a:lnTo>
                  <a:lnTo>
                    <a:pt x="624" y="682"/>
                  </a:lnTo>
                  <a:lnTo>
                    <a:pt x="660" y="694"/>
                  </a:lnTo>
                  <a:lnTo>
                    <a:pt x="672" y="658"/>
                  </a:lnTo>
                  <a:lnTo>
                    <a:pt x="672" y="623"/>
                  </a:lnTo>
                  <a:lnTo>
                    <a:pt x="684" y="588"/>
                  </a:lnTo>
                  <a:lnTo>
                    <a:pt x="720" y="564"/>
                  </a:lnTo>
                  <a:lnTo>
                    <a:pt x="756" y="541"/>
                  </a:lnTo>
                  <a:lnTo>
                    <a:pt x="792" y="541"/>
                  </a:lnTo>
                  <a:lnTo>
                    <a:pt x="828" y="529"/>
                  </a:lnTo>
                  <a:lnTo>
                    <a:pt x="876" y="541"/>
                  </a:lnTo>
                  <a:lnTo>
                    <a:pt x="912" y="552"/>
                  </a:lnTo>
                  <a:lnTo>
                    <a:pt x="948" y="576"/>
                  </a:lnTo>
                  <a:lnTo>
                    <a:pt x="972" y="611"/>
                  </a:lnTo>
                  <a:lnTo>
                    <a:pt x="996" y="647"/>
                  </a:lnTo>
                  <a:lnTo>
                    <a:pt x="1008" y="682"/>
                  </a:lnTo>
                  <a:lnTo>
                    <a:pt x="1020" y="717"/>
                  </a:lnTo>
                  <a:lnTo>
                    <a:pt x="1020" y="752"/>
                  </a:lnTo>
                  <a:lnTo>
                    <a:pt x="1020" y="788"/>
                  </a:lnTo>
                  <a:lnTo>
                    <a:pt x="1008" y="835"/>
                  </a:lnTo>
                  <a:lnTo>
                    <a:pt x="996" y="870"/>
                  </a:lnTo>
                  <a:lnTo>
                    <a:pt x="960" y="905"/>
                  </a:lnTo>
                  <a:lnTo>
                    <a:pt x="924" y="929"/>
                  </a:lnTo>
                  <a:lnTo>
                    <a:pt x="888" y="952"/>
                  </a:lnTo>
                  <a:lnTo>
                    <a:pt x="852" y="952"/>
                  </a:lnTo>
                  <a:lnTo>
                    <a:pt x="816" y="952"/>
                  </a:lnTo>
                  <a:lnTo>
                    <a:pt x="780" y="940"/>
                  </a:lnTo>
                  <a:lnTo>
                    <a:pt x="732" y="917"/>
                  </a:lnTo>
                  <a:lnTo>
                    <a:pt x="708" y="882"/>
                  </a:lnTo>
                  <a:lnTo>
                    <a:pt x="696" y="846"/>
                  </a:lnTo>
                  <a:lnTo>
                    <a:pt x="660" y="823"/>
                  </a:lnTo>
                  <a:lnTo>
                    <a:pt x="624" y="823"/>
                  </a:lnTo>
                  <a:lnTo>
                    <a:pt x="588" y="823"/>
                  </a:lnTo>
                  <a:lnTo>
                    <a:pt x="588" y="858"/>
                  </a:lnTo>
                  <a:lnTo>
                    <a:pt x="588" y="893"/>
                  </a:lnTo>
                  <a:lnTo>
                    <a:pt x="600" y="929"/>
                  </a:lnTo>
                  <a:lnTo>
                    <a:pt x="612" y="964"/>
                  </a:lnTo>
                  <a:lnTo>
                    <a:pt x="612" y="999"/>
                  </a:lnTo>
                  <a:lnTo>
                    <a:pt x="624" y="1034"/>
                  </a:lnTo>
                  <a:lnTo>
                    <a:pt x="624" y="1070"/>
                  </a:lnTo>
                  <a:lnTo>
                    <a:pt x="624" y="1105"/>
                  </a:lnTo>
                  <a:lnTo>
                    <a:pt x="624" y="1199"/>
                  </a:lnTo>
                  <a:lnTo>
                    <a:pt x="624" y="1270"/>
                  </a:lnTo>
                  <a:lnTo>
                    <a:pt x="624" y="1340"/>
                  </a:lnTo>
                  <a:lnTo>
                    <a:pt x="624" y="1387"/>
                  </a:lnTo>
                  <a:lnTo>
                    <a:pt x="660" y="1375"/>
                  </a:lnTo>
                  <a:lnTo>
                    <a:pt x="696" y="1375"/>
                  </a:lnTo>
                  <a:lnTo>
                    <a:pt x="732" y="1375"/>
                  </a:lnTo>
                  <a:lnTo>
                    <a:pt x="780" y="1375"/>
                  </a:lnTo>
                  <a:lnTo>
                    <a:pt x="816" y="1387"/>
                  </a:lnTo>
                  <a:lnTo>
                    <a:pt x="852" y="1399"/>
                  </a:lnTo>
                  <a:lnTo>
                    <a:pt x="888" y="1411"/>
                  </a:lnTo>
                  <a:lnTo>
                    <a:pt x="924" y="1422"/>
                  </a:lnTo>
                  <a:lnTo>
                    <a:pt x="960" y="1458"/>
                  </a:lnTo>
                  <a:lnTo>
                    <a:pt x="972" y="1493"/>
                  </a:lnTo>
                  <a:lnTo>
                    <a:pt x="996" y="1528"/>
                  </a:lnTo>
                  <a:lnTo>
                    <a:pt x="996" y="1563"/>
                  </a:lnTo>
                  <a:lnTo>
                    <a:pt x="996" y="1599"/>
                  </a:lnTo>
                  <a:lnTo>
                    <a:pt x="984" y="1634"/>
                  </a:lnTo>
                  <a:lnTo>
                    <a:pt x="960" y="1669"/>
                  </a:lnTo>
                  <a:lnTo>
                    <a:pt x="924" y="1693"/>
                  </a:lnTo>
                  <a:lnTo>
                    <a:pt x="888" y="1704"/>
                  </a:lnTo>
                  <a:lnTo>
                    <a:pt x="852" y="1704"/>
                  </a:lnTo>
                  <a:lnTo>
                    <a:pt x="804" y="1704"/>
                  </a:lnTo>
                  <a:lnTo>
                    <a:pt x="768" y="1716"/>
                  </a:lnTo>
                  <a:lnTo>
                    <a:pt x="732" y="1716"/>
                  </a:lnTo>
                  <a:lnTo>
                    <a:pt x="696" y="1716"/>
                  </a:lnTo>
                  <a:lnTo>
                    <a:pt x="660" y="1728"/>
                  </a:lnTo>
                  <a:lnTo>
                    <a:pt x="624" y="1728"/>
                  </a:lnTo>
                  <a:lnTo>
                    <a:pt x="588" y="1728"/>
                  </a:lnTo>
                  <a:lnTo>
                    <a:pt x="552" y="1728"/>
                  </a:lnTo>
                  <a:lnTo>
                    <a:pt x="516" y="1728"/>
                  </a:lnTo>
                  <a:lnTo>
                    <a:pt x="480" y="1728"/>
                  </a:lnTo>
                  <a:lnTo>
                    <a:pt x="444" y="1728"/>
                  </a:lnTo>
                  <a:lnTo>
                    <a:pt x="408" y="1728"/>
                  </a:lnTo>
                  <a:lnTo>
                    <a:pt x="372" y="1728"/>
                  </a:lnTo>
                  <a:lnTo>
                    <a:pt x="336" y="1716"/>
                  </a:lnTo>
                  <a:lnTo>
                    <a:pt x="300" y="1716"/>
                  </a:lnTo>
                  <a:lnTo>
                    <a:pt x="264" y="1716"/>
                  </a:lnTo>
                  <a:lnTo>
                    <a:pt x="228" y="1704"/>
                  </a:lnTo>
                  <a:lnTo>
                    <a:pt x="192" y="1693"/>
                  </a:lnTo>
                  <a:lnTo>
                    <a:pt x="156" y="1681"/>
                  </a:lnTo>
                  <a:lnTo>
                    <a:pt x="120" y="1669"/>
                  </a:lnTo>
                  <a:lnTo>
                    <a:pt x="96" y="1634"/>
                  </a:lnTo>
                  <a:lnTo>
                    <a:pt x="72" y="1599"/>
                  </a:lnTo>
                  <a:lnTo>
                    <a:pt x="48" y="1563"/>
                  </a:lnTo>
                  <a:lnTo>
                    <a:pt x="48" y="1528"/>
                  </a:lnTo>
                  <a:lnTo>
                    <a:pt x="60" y="1493"/>
                  </a:lnTo>
                  <a:lnTo>
                    <a:pt x="84" y="1458"/>
                  </a:lnTo>
                  <a:lnTo>
                    <a:pt x="132" y="1434"/>
                  </a:lnTo>
                  <a:lnTo>
                    <a:pt x="168" y="1411"/>
                  </a:lnTo>
                  <a:lnTo>
                    <a:pt x="204" y="1399"/>
                  </a:lnTo>
                  <a:lnTo>
                    <a:pt x="252" y="1387"/>
                  </a:lnTo>
                  <a:lnTo>
                    <a:pt x="288" y="1387"/>
                  </a:lnTo>
                  <a:lnTo>
                    <a:pt x="336" y="1387"/>
                  </a:lnTo>
                  <a:lnTo>
                    <a:pt x="372" y="1387"/>
                  </a:lnTo>
                  <a:lnTo>
                    <a:pt x="408" y="1387"/>
                  </a:lnTo>
                  <a:lnTo>
                    <a:pt x="444" y="1387"/>
                  </a:lnTo>
                  <a:lnTo>
                    <a:pt x="456" y="1352"/>
                  </a:lnTo>
                  <a:lnTo>
                    <a:pt x="456" y="1317"/>
                  </a:lnTo>
                  <a:lnTo>
                    <a:pt x="456" y="1281"/>
                  </a:lnTo>
                  <a:lnTo>
                    <a:pt x="456" y="1246"/>
                  </a:lnTo>
                  <a:lnTo>
                    <a:pt x="456" y="1211"/>
                  </a:lnTo>
                  <a:lnTo>
                    <a:pt x="456" y="1176"/>
                  </a:lnTo>
                  <a:lnTo>
                    <a:pt x="444" y="1140"/>
                  </a:lnTo>
                  <a:lnTo>
                    <a:pt x="444" y="1105"/>
                  </a:lnTo>
                  <a:lnTo>
                    <a:pt x="444" y="1070"/>
                  </a:lnTo>
                  <a:lnTo>
                    <a:pt x="444" y="1034"/>
                  </a:lnTo>
                  <a:lnTo>
                    <a:pt x="444" y="999"/>
                  </a:lnTo>
                  <a:lnTo>
                    <a:pt x="444" y="964"/>
                  </a:lnTo>
                  <a:lnTo>
                    <a:pt x="444" y="929"/>
                  </a:lnTo>
                  <a:lnTo>
                    <a:pt x="444" y="893"/>
                  </a:lnTo>
                  <a:lnTo>
                    <a:pt x="408" y="870"/>
                  </a:lnTo>
                  <a:lnTo>
                    <a:pt x="372" y="870"/>
                  </a:lnTo>
                  <a:lnTo>
                    <a:pt x="336" y="870"/>
                  </a:lnTo>
                  <a:lnTo>
                    <a:pt x="336" y="905"/>
                  </a:lnTo>
                  <a:lnTo>
                    <a:pt x="336" y="940"/>
                  </a:lnTo>
                  <a:lnTo>
                    <a:pt x="300" y="964"/>
                  </a:lnTo>
                  <a:lnTo>
                    <a:pt x="264" y="987"/>
                  </a:lnTo>
                  <a:lnTo>
                    <a:pt x="228" y="987"/>
                  </a:lnTo>
                  <a:lnTo>
                    <a:pt x="192" y="987"/>
                  </a:lnTo>
                  <a:lnTo>
                    <a:pt x="156" y="987"/>
                  </a:lnTo>
                  <a:lnTo>
                    <a:pt x="120" y="976"/>
                  </a:lnTo>
                  <a:lnTo>
                    <a:pt x="84" y="964"/>
                  </a:lnTo>
                  <a:lnTo>
                    <a:pt x="60" y="929"/>
                  </a:lnTo>
                  <a:lnTo>
                    <a:pt x="36" y="893"/>
                  </a:lnTo>
                  <a:lnTo>
                    <a:pt x="12" y="858"/>
                  </a:lnTo>
                  <a:lnTo>
                    <a:pt x="0" y="823"/>
                  </a:lnTo>
                  <a:lnTo>
                    <a:pt x="0" y="788"/>
                  </a:lnTo>
                  <a:lnTo>
                    <a:pt x="0" y="752"/>
                  </a:lnTo>
                  <a:lnTo>
                    <a:pt x="24" y="717"/>
                  </a:lnTo>
                  <a:lnTo>
                    <a:pt x="60" y="694"/>
                  </a:lnTo>
                  <a:lnTo>
                    <a:pt x="96" y="670"/>
                  </a:lnTo>
                  <a:lnTo>
                    <a:pt x="132" y="658"/>
                  </a:lnTo>
                  <a:lnTo>
                    <a:pt x="180" y="658"/>
                  </a:lnTo>
                  <a:lnTo>
                    <a:pt x="216" y="658"/>
                  </a:lnTo>
                  <a:lnTo>
                    <a:pt x="252" y="670"/>
                  </a:lnTo>
                  <a:lnTo>
                    <a:pt x="288" y="682"/>
                  </a:lnTo>
                  <a:lnTo>
                    <a:pt x="312" y="717"/>
                  </a:lnTo>
                  <a:lnTo>
                    <a:pt x="324" y="752"/>
                  </a:lnTo>
                  <a:lnTo>
                    <a:pt x="360" y="752"/>
                  </a:lnTo>
                  <a:lnTo>
                    <a:pt x="396" y="752"/>
                  </a:lnTo>
                  <a:lnTo>
                    <a:pt x="432" y="752"/>
                  </a:lnTo>
                  <a:lnTo>
                    <a:pt x="432" y="717"/>
                  </a:lnTo>
                  <a:lnTo>
                    <a:pt x="444" y="682"/>
                  </a:lnTo>
                  <a:lnTo>
                    <a:pt x="444" y="647"/>
                  </a:lnTo>
                  <a:lnTo>
                    <a:pt x="444" y="600"/>
                  </a:lnTo>
                  <a:lnTo>
                    <a:pt x="444" y="564"/>
                  </a:lnTo>
                  <a:lnTo>
                    <a:pt x="444" y="529"/>
                  </a:lnTo>
                  <a:lnTo>
                    <a:pt x="444" y="494"/>
                  </a:lnTo>
                  <a:lnTo>
                    <a:pt x="444" y="458"/>
                  </a:lnTo>
                  <a:lnTo>
                    <a:pt x="444" y="423"/>
                  </a:lnTo>
                  <a:lnTo>
                    <a:pt x="444" y="376"/>
                  </a:lnTo>
                  <a:lnTo>
                    <a:pt x="444" y="341"/>
                  </a:lnTo>
                  <a:lnTo>
                    <a:pt x="444" y="306"/>
                  </a:lnTo>
                  <a:lnTo>
                    <a:pt x="432" y="259"/>
                  </a:lnTo>
                  <a:lnTo>
                    <a:pt x="432" y="223"/>
                  </a:lnTo>
                  <a:lnTo>
                    <a:pt x="432" y="188"/>
                  </a:lnTo>
                  <a:lnTo>
                    <a:pt x="432" y="153"/>
                  </a:lnTo>
                  <a:lnTo>
                    <a:pt x="432" y="118"/>
                  </a:lnTo>
                  <a:lnTo>
                    <a:pt x="432" y="82"/>
                  </a:lnTo>
                  <a:lnTo>
                    <a:pt x="432" y="47"/>
                  </a:lnTo>
                  <a:lnTo>
                    <a:pt x="432" y="12"/>
                  </a:lnTo>
                </a:path>
              </a:pathLst>
            </a:custGeom>
            <a:noFill/>
            <a:ln w="50800" cap="rnd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1" name="Rectangle 35"/>
            <p:cNvSpPr>
              <a:spLocks noChangeArrowheads="1"/>
            </p:cNvSpPr>
            <p:nvPr/>
          </p:nvSpPr>
          <p:spPr bwMode="auto">
            <a:xfrm>
              <a:off x="4599" y="2583"/>
              <a:ext cx="76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b="1"/>
                <a:t>2-tRNA</a:t>
              </a:r>
            </a:p>
          </p:txBody>
        </p:sp>
        <p:sp>
          <p:nvSpPr>
            <p:cNvPr id="38972" name="Line 36"/>
            <p:cNvSpPr>
              <a:spLocks noChangeShapeType="1"/>
            </p:cNvSpPr>
            <p:nvPr/>
          </p:nvSpPr>
          <p:spPr bwMode="auto">
            <a:xfrm>
              <a:off x="4656" y="2896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3" name="Line 37"/>
            <p:cNvSpPr>
              <a:spLocks noChangeShapeType="1"/>
            </p:cNvSpPr>
            <p:nvPr/>
          </p:nvSpPr>
          <p:spPr bwMode="auto">
            <a:xfrm>
              <a:off x="4992" y="2896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4" name="Line 38"/>
            <p:cNvSpPr>
              <a:spLocks noChangeShapeType="1"/>
            </p:cNvSpPr>
            <p:nvPr/>
          </p:nvSpPr>
          <p:spPr bwMode="auto">
            <a:xfrm>
              <a:off x="5328" y="2896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5" name="Rectangle 39"/>
            <p:cNvSpPr>
              <a:spLocks noChangeArrowheads="1"/>
            </p:cNvSpPr>
            <p:nvPr/>
          </p:nvSpPr>
          <p:spPr bwMode="auto">
            <a:xfrm>
              <a:off x="4503" y="2938"/>
              <a:ext cx="288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G</a:t>
              </a:r>
            </a:p>
          </p:txBody>
        </p:sp>
        <p:sp>
          <p:nvSpPr>
            <p:cNvPr id="38976" name="Oval 40"/>
            <p:cNvSpPr>
              <a:spLocks noChangeArrowheads="1"/>
            </p:cNvSpPr>
            <p:nvPr/>
          </p:nvSpPr>
          <p:spPr bwMode="auto">
            <a:xfrm>
              <a:off x="4864" y="736"/>
              <a:ext cx="544" cy="496"/>
            </a:xfrm>
            <a:prstGeom prst="ellipse">
              <a:avLst/>
            </a:prstGeom>
            <a:solidFill>
              <a:srgbClr val="CC66FF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7" name="Rectangle 41"/>
            <p:cNvSpPr>
              <a:spLocks noChangeArrowheads="1"/>
            </p:cNvSpPr>
            <p:nvPr/>
          </p:nvSpPr>
          <p:spPr bwMode="auto">
            <a:xfrm>
              <a:off x="4887" y="826"/>
              <a:ext cx="489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aa2</a:t>
              </a:r>
            </a:p>
          </p:txBody>
        </p:sp>
        <p:sp>
          <p:nvSpPr>
            <p:cNvPr id="38978" name="Rectangle 42"/>
            <p:cNvSpPr>
              <a:spLocks noChangeArrowheads="1"/>
            </p:cNvSpPr>
            <p:nvPr/>
          </p:nvSpPr>
          <p:spPr bwMode="auto">
            <a:xfrm>
              <a:off x="4839" y="2938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</a:t>
              </a:r>
            </a:p>
          </p:txBody>
        </p:sp>
        <p:sp>
          <p:nvSpPr>
            <p:cNvPr id="38979" name="Rectangle 43"/>
            <p:cNvSpPr>
              <a:spLocks noChangeArrowheads="1"/>
            </p:cNvSpPr>
            <p:nvPr/>
          </p:nvSpPr>
          <p:spPr bwMode="auto">
            <a:xfrm>
              <a:off x="5175" y="2938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U</a:t>
              </a:r>
            </a:p>
          </p:txBody>
        </p:sp>
        <p:sp>
          <p:nvSpPr>
            <p:cNvPr id="38980" name="Line 44"/>
            <p:cNvSpPr>
              <a:spLocks noChangeShapeType="1"/>
            </p:cNvSpPr>
            <p:nvPr/>
          </p:nvSpPr>
          <p:spPr bwMode="auto">
            <a:xfrm flipH="1">
              <a:off x="3200" y="2272"/>
              <a:ext cx="1520" cy="35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47" name="Line 45"/>
          <p:cNvSpPr>
            <a:spLocks noChangeShapeType="1"/>
          </p:cNvSpPr>
          <p:nvPr/>
        </p:nvSpPr>
        <p:spPr bwMode="auto">
          <a:xfrm>
            <a:off x="8382000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8" name="Rectangle 46"/>
          <p:cNvSpPr>
            <a:spLocks noChangeArrowheads="1"/>
          </p:cNvSpPr>
          <p:nvPr/>
        </p:nvSpPr>
        <p:spPr bwMode="auto">
          <a:xfrm>
            <a:off x="8443913" y="54260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38949" name="Line 47"/>
          <p:cNvSpPr>
            <a:spLocks noChangeShapeType="1"/>
          </p:cNvSpPr>
          <p:nvPr/>
        </p:nvSpPr>
        <p:spPr bwMode="auto">
          <a:xfrm>
            <a:off x="8915400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2432" name="Group 48"/>
          <p:cNvGrpSpPr>
            <a:grpSpLocks/>
          </p:cNvGrpSpPr>
          <p:nvPr/>
        </p:nvGrpSpPr>
        <p:grpSpPr bwMode="auto">
          <a:xfrm>
            <a:off x="2209800" y="1549400"/>
            <a:ext cx="1651000" cy="3935413"/>
            <a:chOff x="1392" y="976"/>
            <a:chExt cx="1040" cy="2479"/>
          </a:xfrm>
        </p:grpSpPr>
        <p:sp>
          <p:nvSpPr>
            <p:cNvPr id="38956" name="Rectangle 49"/>
            <p:cNvSpPr>
              <a:spLocks noChangeArrowheads="1"/>
            </p:cNvSpPr>
            <p:nvPr/>
          </p:nvSpPr>
          <p:spPr bwMode="auto">
            <a:xfrm>
              <a:off x="1670" y="1679"/>
              <a:ext cx="64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7" name="Freeform 50"/>
            <p:cNvSpPr>
              <a:spLocks/>
            </p:cNvSpPr>
            <p:nvPr/>
          </p:nvSpPr>
          <p:spPr bwMode="auto">
            <a:xfrm>
              <a:off x="1392" y="1392"/>
              <a:ext cx="1021" cy="1681"/>
            </a:xfrm>
            <a:custGeom>
              <a:avLst/>
              <a:gdLst>
                <a:gd name="T0" fmla="*/ 600 w 1021"/>
                <a:gd name="T1" fmla="*/ 80 h 1681"/>
                <a:gd name="T2" fmla="*/ 600 w 1021"/>
                <a:gd name="T3" fmla="*/ 194 h 1681"/>
                <a:gd name="T4" fmla="*/ 588 w 1021"/>
                <a:gd name="T5" fmla="*/ 309 h 1681"/>
                <a:gd name="T6" fmla="*/ 588 w 1021"/>
                <a:gd name="T7" fmla="*/ 411 h 1681"/>
                <a:gd name="T8" fmla="*/ 588 w 1021"/>
                <a:gd name="T9" fmla="*/ 514 h 1681"/>
                <a:gd name="T10" fmla="*/ 588 w 1021"/>
                <a:gd name="T11" fmla="*/ 629 h 1681"/>
                <a:gd name="T12" fmla="*/ 660 w 1021"/>
                <a:gd name="T13" fmla="*/ 674 h 1681"/>
                <a:gd name="T14" fmla="*/ 684 w 1021"/>
                <a:gd name="T15" fmla="*/ 571 h 1681"/>
                <a:gd name="T16" fmla="*/ 792 w 1021"/>
                <a:gd name="T17" fmla="*/ 526 h 1681"/>
                <a:gd name="T18" fmla="*/ 912 w 1021"/>
                <a:gd name="T19" fmla="*/ 537 h 1681"/>
                <a:gd name="T20" fmla="*/ 996 w 1021"/>
                <a:gd name="T21" fmla="*/ 629 h 1681"/>
                <a:gd name="T22" fmla="*/ 1020 w 1021"/>
                <a:gd name="T23" fmla="*/ 731 h 1681"/>
                <a:gd name="T24" fmla="*/ 996 w 1021"/>
                <a:gd name="T25" fmla="*/ 846 h 1681"/>
                <a:gd name="T26" fmla="*/ 888 w 1021"/>
                <a:gd name="T27" fmla="*/ 926 h 1681"/>
                <a:gd name="T28" fmla="*/ 780 w 1021"/>
                <a:gd name="T29" fmla="*/ 914 h 1681"/>
                <a:gd name="T30" fmla="*/ 696 w 1021"/>
                <a:gd name="T31" fmla="*/ 823 h 1681"/>
                <a:gd name="T32" fmla="*/ 588 w 1021"/>
                <a:gd name="T33" fmla="*/ 800 h 1681"/>
                <a:gd name="T34" fmla="*/ 600 w 1021"/>
                <a:gd name="T35" fmla="*/ 903 h 1681"/>
                <a:gd name="T36" fmla="*/ 624 w 1021"/>
                <a:gd name="T37" fmla="*/ 1006 h 1681"/>
                <a:gd name="T38" fmla="*/ 624 w 1021"/>
                <a:gd name="T39" fmla="*/ 1166 h 1681"/>
                <a:gd name="T40" fmla="*/ 624 w 1021"/>
                <a:gd name="T41" fmla="*/ 1349 h 1681"/>
                <a:gd name="T42" fmla="*/ 732 w 1021"/>
                <a:gd name="T43" fmla="*/ 1337 h 1681"/>
                <a:gd name="T44" fmla="*/ 852 w 1021"/>
                <a:gd name="T45" fmla="*/ 1360 h 1681"/>
                <a:gd name="T46" fmla="*/ 960 w 1021"/>
                <a:gd name="T47" fmla="*/ 1417 h 1681"/>
                <a:gd name="T48" fmla="*/ 996 w 1021"/>
                <a:gd name="T49" fmla="*/ 1520 h 1681"/>
                <a:gd name="T50" fmla="*/ 960 w 1021"/>
                <a:gd name="T51" fmla="*/ 1623 h 1681"/>
                <a:gd name="T52" fmla="*/ 852 w 1021"/>
                <a:gd name="T53" fmla="*/ 1657 h 1681"/>
                <a:gd name="T54" fmla="*/ 732 w 1021"/>
                <a:gd name="T55" fmla="*/ 1669 h 1681"/>
                <a:gd name="T56" fmla="*/ 624 w 1021"/>
                <a:gd name="T57" fmla="*/ 1680 h 1681"/>
                <a:gd name="T58" fmla="*/ 516 w 1021"/>
                <a:gd name="T59" fmla="*/ 1680 h 1681"/>
                <a:gd name="T60" fmla="*/ 408 w 1021"/>
                <a:gd name="T61" fmla="*/ 1680 h 1681"/>
                <a:gd name="T62" fmla="*/ 300 w 1021"/>
                <a:gd name="T63" fmla="*/ 1669 h 1681"/>
                <a:gd name="T64" fmla="*/ 192 w 1021"/>
                <a:gd name="T65" fmla="*/ 1646 h 1681"/>
                <a:gd name="T66" fmla="*/ 96 w 1021"/>
                <a:gd name="T67" fmla="*/ 1589 h 1681"/>
                <a:gd name="T68" fmla="*/ 48 w 1021"/>
                <a:gd name="T69" fmla="*/ 1486 h 1681"/>
                <a:gd name="T70" fmla="*/ 132 w 1021"/>
                <a:gd name="T71" fmla="*/ 1394 h 1681"/>
                <a:gd name="T72" fmla="*/ 252 w 1021"/>
                <a:gd name="T73" fmla="*/ 1349 h 1681"/>
                <a:gd name="T74" fmla="*/ 372 w 1021"/>
                <a:gd name="T75" fmla="*/ 1349 h 1681"/>
                <a:gd name="T76" fmla="*/ 456 w 1021"/>
                <a:gd name="T77" fmla="*/ 1314 h 1681"/>
                <a:gd name="T78" fmla="*/ 456 w 1021"/>
                <a:gd name="T79" fmla="*/ 1211 h 1681"/>
                <a:gd name="T80" fmla="*/ 444 w 1021"/>
                <a:gd name="T81" fmla="*/ 1109 h 1681"/>
                <a:gd name="T82" fmla="*/ 444 w 1021"/>
                <a:gd name="T83" fmla="*/ 1006 h 1681"/>
                <a:gd name="T84" fmla="*/ 444 w 1021"/>
                <a:gd name="T85" fmla="*/ 903 h 1681"/>
                <a:gd name="T86" fmla="*/ 372 w 1021"/>
                <a:gd name="T87" fmla="*/ 846 h 1681"/>
                <a:gd name="T88" fmla="*/ 336 w 1021"/>
                <a:gd name="T89" fmla="*/ 914 h 1681"/>
                <a:gd name="T90" fmla="*/ 228 w 1021"/>
                <a:gd name="T91" fmla="*/ 960 h 1681"/>
                <a:gd name="T92" fmla="*/ 120 w 1021"/>
                <a:gd name="T93" fmla="*/ 949 h 1681"/>
                <a:gd name="T94" fmla="*/ 36 w 1021"/>
                <a:gd name="T95" fmla="*/ 869 h 1681"/>
                <a:gd name="T96" fmla="*/ 0 w 1021"/>
                <a:gd name="T97" fmla="*/ 766 h 1681"/>
                <a:gd name="T98" fmla="*/ 60 w 1021"/>
                <a:gd name="T99" fmla="*/ 674 h 1681"/>
                <a:gd name="T100" fmla="*/ 180 w 1021"/>
                <a:gd name="T101" fmla="*/ 640 h 1681"/>
                <a:gd name="T102" fmla="*/ 288 w 1021"/>
                <a:gd name="T103" fmla="*/ 663 h 1681"/>
                <a:gd name="T104" fmla="*/ 360 w 1021"/>
                <a:gd name="T105" fmla="*/ 731 h 1681"/>
                <a:gd name="T106" fmla="*/ 432 w 1021"/>
                <a:gd name="T107" fmla="*/ 697 h 1681"/>
                <a:gd name="T108" fmla="*/ 444 w 1021"/>
                <a:gd name="T109" fmla="*/ 583 h 1681"/>
                <a:gd name="T110" fmla="*/ 444 w 1021"/>
                <a:gd name="T111" fmla="*/ 480 h 1681"/>
                <a:gd name="T112" fmla="*/ 444 w 1021"/>
                <a:gd name="T113" fmla="*/ 366 h 1681"/>
                <a:gd name="T114" fmla="*/ 432 w 1021"/>
                <a:gd name="T115" fmla="*/ 251 h 1681"/>
                <a:gd name="T116" fmla="*/ 432 w 1021"/>
                <a:gd name="T117" fmla="*/ 149 h 1681"/>
                <a:gd name="T118" fmla="*/ 432 w 1021"/>
                <a:gd name="T119" fmla="*/ 46 h 168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21" h="1681">
                  <a:moveTo>
                    <a:pt x="624" y="0"/>
                  </a:moveTo>
                  <a:lnTo>
                    <a:pt x="624" y="34"/>
                  </a:lnTo>
                  <a:lnTo>
                    <a:pt x="600" y="80"/>
                  </a:lnTo>
                  <a:lnTo>
                    <a:pt x="600" y="126"/>
                  </a:lnTo>
                  <a:lnTo>
                    <a:pt x="600" y="160"/>
                  </a:lnTo>
                  <a:lnTo>
                    <a:pt x="600" y="194"/>
                  </a:lnTo>
                  <a:lnTo>
                    <a:pt x="600" y="229"/>
                  </a:lnTo>
                  <a:lnTo>
                    <a:pt x="588" y="263"/>
                  </a:lnTo>
                  <a:lnTo>
                    <a:pt x="588" y="309"/>
                  </a:lnTo>
                  <a:lnTo>
                    <a:pt x="588" y="343"/>
                  </a:lnTo>
                  <a:lnTo>
                    <a:pt x="588" y="377"/>
                  </a:lnTo>
                  <a:lnTo>
                    <a:pt x="588" y="411"/>
                  </a:lnTo>
                  <a:lnTo>
                    <a:pt x="588" y="446"/>
                  </a:lnTo>
                  <a:lnTo>
                    <a:pt x="588" y="480"/>
                  </a:lnTo>
                  <a:lnTo>
                    <a:pt x="588" y="514"/>
                  </a:lnTo>
                  <a:lnTo>
                    <a:pt x="588" y="549"/>
                  </a:lnTo>
                  <a:lnTo>
                    <a:pt x="588" y="583"/>
                  </a:lnTo>
                  <a:lnTo>
                    <a:pt x="588" y="629"/>
                  </a:lnTo>
                  <a:lnTo>
                    <a:pt x="588" y="663"/>
                  </a:lnTo>
                  <a:lnTo>
                    <a:pt x="624" y="663"/>
                  </a:lnTo>
                  <a:lnTo>
                    <a:pt x="660" y="674"/>
                  </a:lnTo>
                  <a:lnTo>
                    <a:pt x="672" y="640"/>
                  </a:lnTo>
                  <a:lnTo>
                    <a:pt x="672" y="606"/>
                  </a:lnTo>
                  <a:lnTo>
                    <a:pt x="684" y="571"/>
                  </a:lnTo>
                  <a:lnTo>
                    <a:pt x="720" y="549"/>
                  </a:lnTo>
                  <a:lnTo>
                    <a:pt x="756" y="526"/>
                  </a:lnTo>
                  <a:lnTo>
                    <a:pt x="792" y="526"/>
                  </a:lnTo>
                  <a:lnTo>
                    <a:pt x="828" y="514"/>
                  </a:lnTo>
                  <a:lnTo>
                    <a:pt x="876" y="526"/>
                  </a:lnTo>
                  <a:lnTo>
                    <a:pt x="912" y="537"/>
                  </a:lnTo>
                  <a:lnTo>
                    <a:pt x="948" y="560"/>
                  </a:lnTo>
                  <a:lnTo>
                    <a:pt x="972" y="594"/>
                  </a:lnTo>
                  <a:lnTo>
                    <a:pt x="996" y="629"/>
                  </a:lnTo>
                  <a:lnTo>
                    <a:pt x="1008" y="663"/>
                  </a:lnTo>
                  <a:lnTo>
                    <a:pt x="1020" y="697"/>
                  </a:lnTo>
                  <a:lnTo>
                    <a:pt x="1020" y="731"/>
                  </a:lnTo>
                  <a:lnTo>
                    <a:pt x="1020" y="766"/>
                  </a:lnTo>
                  <a:lnTo>
                    <a:pt x="1008" y="811"/>
                  </a:lnTo>
                  <a:lnTo>
                    <a:pt x="996" y="846"/>
                  </a:lnTo>
                  <a:lnTo>
                    <a:pt x="960" y="880"/>
                  </a:lnTo>
                  <a:lnTo>
                    <a:pt x="924" y="903"/>
                  </a:lnTo>
                  <a:lnTo>
                    <a:pt x="888" y="926"/>
                  </a:lnTo>
                  <a:lnTo>
                    <a:pt x="852" y="926"/>
                  </a:lnTo>
                  <a:lnTo>
                    <a:pt x="816" y="926"/>
                  </a:lnTo>
                  <a:lnTo>
                    <a:pt x="780" y="914"/>
                  </a:lnTo>
                  <a:lnTo>
                    <a:pt x="732" y="891"/>
                  </a:lnTo>
                  <a:lnTo>
                    <a:pt x="708" y="857"/>
                  </a:lnTo>
                  <a:lnTo>
                    <a:pt x="696" y="823"/>
                  </a:lnTo>
                  <a:lnTo>
                    <a:pt x="660" y="800"/>
                  </a:lnTo>
                  <a:lnTo>
                    <a:pt x="624" y="800"/>
                  </a:lnTo>
                  <a:lnTo>
                    <a:pt x="588" y="800"/>
                  </a:lnTo>
                  <a:lnTo>
                    <a:pt x="588" y="834"/>
                  </a:lnTo>
                  <a:lnTo>
                    <a:pt x="588" y="869"/>
                  </a:lnTo>
                  <a:lnTo>
                    <a:pt x="600" y="903"/>
                  </a:lnTo>
                  <a:lnTo>
                    <a:pt x="612" y="937"/>
                  </a:lnTo>
                  <a:lnTo>
                    <a:pt x="612" y="971"/>
                  </a:lnTo>
                  <a:lnTo>
                    <a:pt x="624" y="1006"/>
                  </a:lnTo>
                  <a:lnTo>
                    <a:pt x="624" y="1040"/>
                  </a:lnTo>
                  <a:lnTo>
                    <a:pt x="624" y="1074"/>
                  </a:lnTo>
                  <a:lnTo>
                    <a:pt x="624" y="1166"/>
                  </a:lnTo>
                  <a:lnTo>
                    <a:pt x="624" y="1234"/>
                  </a:lnTo>
                  <a:lnTo>
                    <a:pt x="624" y="1303"/>
                  </a:lnTo>
                  <a:lnTo>
                    <a:pt x="624" y="1349"/>
                  </a:lnTo>
                  <a:lnTo>
                    <a:pt x="660" y="1337"/>
                  </a:lnTo>
                  <a:lnTo>
                    <a:pt x="696" y="1337"/>
                  </a:lnTo>
                  <a:lnTo>
                    <a:pt x="732" y="1337"/>
                  </a:lnTo>
                  <a:lnTo>
                    <a:pt x="780" y="1337"/>
                  </a:lnTo>
                  <a:lnTo>
                    <a:pt x="816" y="1349"/>
                  </a:lnTo>
                  <a:lnTo>
                    <a:pt x="852" y="1360"/>
                  </a:lnTo>
                  <a:lnTo>
                    <a:pt x="888" y="1371"/>
                  </a:lnTo>
                  <a:lnTo>
                    <a:pt x="924" y="1383"/>
                  </a:lnTo>
                  <a:lnTo>
                    <a:pt x="960" y="1417"/>
                  </a:lnTo>
                  <a:lnTo>
                    <a:pt x="972" y="1451"/>
                  </a:lnTo>
                  <a:lnTo>
                    <a:pt x="996" y="1486"/>
                  </a:lnTo>
                  <a:lnTo>
                    <a:pt x="996" y="1520"/>
                  </a:lnTo>
                  <a:lnTo>
                    <a:pt x="996" y="1554"/>
                  </a:lnTo>
                  <a:lnTo>
                    <a:pt x="984" y="1589"/>
                  </a:lnTo>
                  <a:lnTo>
                    <a:pt x="960" y="1623"/>
                  </a:lnTo>
                  <a:lnTo>
                    <a:pt x="924" y="1646"/>
                  </a:lnTo>
                  <a:lnTo>
                    <a:pt x="888" y="1657"/>
                  </a:lnTo>
                  <a:lnTo>
                    <a:pt x="852" y="1657"/>
                  </a:lnTo>
                  <a:lnTo>
                    <a:pt x="804" y="1657"/>
                  </a:lnTo>
                  <a:lnTo>
                    <a:pt x="768" y="1669"/>
                  </a:lnTo>
                  <a:lnTo>
                    <a:pt x="732" y="1669"/>
                  </a:lnTo>
                  <a:lnTo>
                    <a:pt x="696" y="1669"/>
                  </a:lnTo>
                  <a:lnTo>
                    <a:pt x="660" y="1680"/>
                  </a:lnTo>
                  <a:lnTo>
                    <a:pt x="624" y="1680"/>
                  </a:lnTo>
                  <a:lnTo>
                    <a:pt x="588" y="1680"/>
                  </a:lnTo>
                  <a:lnTo>
                    <a:pt x="552" y="1680"/>
                  </a:lnTo>
                  <a:lnTo>
                    <a:pt x="516" y="1680"/>
                  </a:lnTo>
                  <a:lnTo>
                    <a:pt x="480" y="1680"/>
                  </a:lnTo>
                  <a:lnTo>
                    <a:pt x="444" y="1680"/>
                  </a:lnTo>
                  <a:lnTo>
                    <a:pt x="408" y="1680"/>
                  </a:lnTo>
                  <a:lnTo>
                    <a:pt x="372" y="1680"/>
                  </a:lnTo>
                  <a:lnTo>
                    <a:pt x="336" y="1669"/>
                  </a:lnTo>
                  <a:lnTo>
                    <a:pt x="300" y="1669"/>
                  </a:lnTo>
                  <a:lnTo>
                    <a:pt x="264" y="1669"/>
                  </a:lnTo>
                  <a:lnTo>
                    <a:pt x="228" y="1657"/>
                  </a:lnTo>
                  <a:lnTo>
                    <a:pt x="192" y="1646"/>
                  </a:lnTo>
                  <a:lnTo>
                    <a:pt x="156" y="1634"/>
                  </a:lnTo>
                  <a:lnTo>
                    <a:pt x="120" y="1623"/>
                  </a:lnTo>
                  <a:lnTo>
                    <a:pt x="96" y="1589"/>
                  </a:lnTo>
                  <a:lnTo>
                    <a:pt x="72" y="1554"/>
                  </a:lnTo>
                  <a:lnTo>
                    <a:pt x="48" y="1520"/>
                  </a:lnTo>
                  <a:lnTo>
                    <a:pt x="48" y="1486"/>
                  </a:lnTo>
                  <a:lnTo>
                    <a:pt x="60" y="1451"/>
                  </a:lnTo>
                  <a:lnTo>
                    <a:pt x="84" y="1417"/>
                  </a:lnTo>
                  <a:lnTo>
                    <a:pt x="132" y="1394"/>
                  </a:lnTo>
                  <a:lnTo>
                    <a:pt x="168" y="1371"/>
                  </a:lnTo>
                  <a:lnTo>
                    <a:pt x="204" y="1360"/>
                  </a:lnTo>
                  <a:lnTo>
                    <a:pt x="252" y="1349"/>
                  </a:lnTo>
                  <a:lnTo>
                    <a:pt x="288" y="1349"/>
                  </a:lnTo>
                  <a:lnTo>
                    <a:pt x="336" y="1349"/>
                  </a:lnTo>
                  <a:lnTo>
                    <a:pt x="372" y="1349"/>
                  </a:lnTo>
                  <a:lnTo>
                    <a:pt x="408" y="1349"/>
                  </a:lnTo>
                  <a:lnTo>
                    <a:pt x="444" y="1349"/>
                  </a:lnTo>
                  <a:lnTo>
                    <a:pt x="456" y="1314"/>
                  </a:lnTo>
                  <a:lnTo>
                    <a:pt x="456" y="1280"/>
                  </a:lnTo>
                  <a:lnTo>
                    <a:pt x="456" y="1246"/>
                  </a:lnTo>
                  <a:lnTo>
                    <a:pt x="456" y="1211"/>
                  </a:lnTo>
                  <a:lnTo>
                    <a:pt x="456" y="1177"/>
                  </a:lnTo>
                  <a:lnTo>
                    <a:pt x="456" y="1143"/>
                  </a:lnTo>
                  <a:lnTo>
                    <a:pt x="444" y="1109"/>
                  </a:lnTo>
                  <a:lnTo>
                    <a:pt x="444" y="1074"/>
                  </a:lnTo>
                  <a:lnTo>
                    <a:pt x="444" y="1040"/>
                  </a:lnTo>
                  <a:lnTo>
                    <a:pt x="444" y="1006"/>
                  </a:lnTo>
                  <a:lnTo>
                    <a:pt x="444" y="971"/>
                  </a:lnTo>
                  <a:lnTo>
                    <a:pt x="444" y="937"/>
                  </a:lnTo>
                  <a:lnTo>
                    <a:pt x="444" y="903"/>
                  </a:lnTo>
                  <a:lnTo>
                    <a:pt x="444" y="869"/>
                  </a:lnTo>
                  <a:lnTo>
                    <a:pt x="408" y="846"/>
                  </a:lnTo>
                  <a:lnTo>
                    <a:pt x="372" y="846"/>
                  </a:lnTo>
                  <a:lnTo>
                    <a:pt x="336" y="846"/>
                  </a:lnTo>
                  <a:lnTo>
                    <a:pt x="336" y="880"/>
                  </a:lnTo>
                  <a:lnTo>
                    <a:pt x="336" y="914"/>
                  </a:lnTo>
                  <a:lnTo>
                    <a:pt x="300" y="937"/>
                  </a:lnTo>
                  <a:lnTo>
                    <a:pt x="264" y="960"/>
                  </a:lnTo>
                  <a:lnTo>
                    <a:pt x="228" y="960"/>
                  </a:lnTo>
                  <a:lnTo>
                    <a:pt x="192" y="960"/>
                  </a:lnTo>
                  <a:lnTo>
                    <a:pt x="156" y="960"/>
                  </a:lnTo>
                  <a:lnTo>
                    <a:pt x="120" y="949"/>
                  </a:lnTo>
                  <a:lnTo>
                    <a:pt x="84" y="937"/>
                  </a:lnTo>
                  <a:lnTo>
                    <a:pt x="60" y="903"/>
                  </a:lnTo>
                  <a:lnTo>
                    <a:pt x="36" y="869"/>
                  </a:lnTo>
                  <a:lnTo>
                    <a:pt x="12" y="834"/>
                  </a:lnTo>
                  <a:lnTo>
                    <a:pt x="0" y="800"/>
                  </a:lnTo>
                  <a:lnTo>
                    <a:pt x="0" y="766"/>
                  </a:lnTo>
                  <a:lnTo>
                    <a:pt x="0" y="731"/>
                  </a:lnTo>
                  <a:lnTo>
                    <a:pt x="24" y="697"/>
                  </a:lnTo>
                  <a:lnTo>
                    <a:pt x="60" y="674"/>
                  </a:lnTo>
                  <a:lnTo>
                    <a:pt x="96" y="651"/>
                  </a:lnTo>
                  <a:lnTo>
                    <a:pt x="132" y="640"/>
                  </a:lnTo>
                  <a:lnTo>
                    <a:pt x="180" y="640"/>
                  </a:lnTo>
                  <a:lnTo>
                    <a:pt x="216" y="640"/>
                  </a:lnTo>
                  <a:lnTo>
                    <a:pt x="252" y="651"/>
                  </a:lnTo>
                  <a:lnTo>
                    <a:pt x="288" y="663"/>
                  </a:lnTo>
                  <a:lnTo>
                    <a:pt x="312" y="697"/>
                  </a:lnTo>
                  <a:lnTo>
                    <a:pt x="324" y="731"/>
                  </a:lnTo>
                  <a:lnTo>
                    <a:pt x="360" y="731"/>
                  </a:lnTo>
                  <a:lnTo>
                    <a:pt x="396" y="731"/>
                  </a:lnTo>
                  <a:lnTo>
                    <a:pt x="432" y="731"/>
                  </a:lnTo>
                  <a:lnTo>
                    <a:pt x="432" y="697"/>
                  </a:lnTo>
                  <a:lnTo>
                    <a:pt x="444" y="663"/>
                  </a:lnTo>
                  <a:lnTo>
                    <a:pt x="444" y="629"/>
                  </a:lnTo>
                  <a:lnTo>
                    <a:pt x="444" y="583"/>
                  </a:lnTo>
                  <a:lnTo>
                    <a:pt x="444" y="549"/>
                  </a:lnTo>
                  <a:lnTo>
                    <a:pt x="444" y="514"/>
                  </a:lnTo>
                  <a:lnTo>
                    <a:pt x="444" y="480"/>
                  </a:lnTo>
                  <a:lnTo>
                    <a:pt x="444" y="446"/>
                  </a:lnTo>
                  <a:lnTo>
                    <a:pt x="444" y="411"/>
                  </a:lnTo>
                  <a:lnTo>
                    <a:pt x="444" y="366"/>
                  </a:lnTo>
                  <a:lnTo>
                    <a:pt x="444" y="331"/>
                  </a:lnTo>
                  <a:lnTo>
                    <a:pt x="444" y="297"/>
                  </a:lnTo>
                  <a:lnTo>
                    <a:pt x="432" y="251"/>
                  </a:lnTo>
                  <a:lnTo>
                    <a:pt x="432" y="217"/>
                  </a:lnTo>
                  <a:lnTo>
                    <a:pt x="432" y="183"/>
                  </a:lnTo>
                  <a:lnTo>
                    <a:pt x="432" y="149"/>
                  </a:lnTo>
                  <a:lnTo>
                    <a:pt x="432" y="114"/>
                  </a:lnTo>
                  <a:lnTo>
                    <a:pt x="432" y="80"/>
                  </a:lnTo>
                  <a:lnTo>
                    <a:pt x="432" y="46"/>
                  </a:lnTo>
                  <a:lnTo>
                    <a:pt x="432" y="11"/>
                  </a:lnTo>
                </a:path>
              </a:pathLst>
            </a:custGeom>
            <a:noFill/>
            <a:ln w="50800" cap="rnd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8" name="Rectangle 51"/>
            <p:cNvSpPr>
              <a:spLocks noChangeArrowheads="1"/>
            </p:cNvSpPr>
            <p:nvPr/>
          </p:nvSpPr>
          <p:spPr bwMode="auto">
            <a:xfrm>
              <a:off x="1527" y="2775"/>
              <a:ext cx="76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b="1"/>
                <a:t>1-tRNA</a:t>
              </a:r>
            </a:p>
          </p:txBody>
        </p:sp>
        <p:sp>
          <p:nvSpPr>
            <p:cNvPr id="38959" name="Rectangle 52"/>
            <p:cNvSpPr>
              <a:spLocks noChangeArrowheads="1"/>
            </p:cNvSpPr>
            <p:nvPr/>
          </p:nvSpPr>
          <p:spPr bwMode="auto">
            <a:xfrm>
              <a:off x="1431" y="3130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U</a:t>
              </a:r>
            </a:p>
          </p:txBody>
        </p:sp>
        <p:sp>
          <p:nvSpPr>
            <p:cNvPr id="38960" name="Rectangle 53"/>
            <p:cNvSpPr>
              <a:spLocks noChangeArrowheads="1"/>
            </p:cNvSpPr>
            <p:nvPr/>
          </p:nvSpPr>
          <p:spPr bwMode="auto">
            <a:xfrm>
              <a:off x="1767" y="3130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</a:t>
              </a:r>
            </a:p>
          </p:txBody>
        </p:sp>
        <p:sp>
          <p:nvSpPr>
            <p:cNvPr id="38961" name="Rectangle 54"/>
            <p:cNvSpPr>
              <a:spLocks noChangeArrowheads="1"/>
            </p:cNvSpPr>
            <p:nvPr/>
          </p:nvSpPr>
          <p:spPr bwMode="auto">
            <a:xfrm>
              <a:off x="2103" y="3130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C</a:t>
              </a:r>
            </a:p>
          </p:txBody>
        </p:sp>
        <p:sp>
          <p:nvSpPr>
            <p:cNvPr id="38962" name="Line 55"/>
            <p:cNvSpPr>
              <a:spLocks noChangeShapeType="1"/>
            </p:cNvSpPr>
            <p:nvPr/>
          </p:nvSpPr>
          <p:spPr bwMode="auto">
            <a:xfrm>
              <a:off x="1920" y="3088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3" name="Line 56"/>
            <p:cNvSpPr>
              <a:spLocks noChangeShapeType="1"/>
            </p:cNvSpPr>
            <p:nvPr/>
          </p:nvSpPr>
          <p:spPr bwMode="auto">
            <a:xfrm>
              <a:off x="2256" y="3088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4" name="Line 57"/>
            <p:cNvSpPr>
              <a:spLocks noChangeShapeType="1"/>
            </p:cNvSpPr>
            <p:nvPr/>
          </p:nvSpPr>
          <p:spPr bwMode="auto">
            <a:xfrm>
              <a:off x="1584" y="3088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5" name="Rectangle 58"/>
            <p:cNvSpPr>
              <a:spLocks noChangeArrowheads="1"/>
            </p:cNvSpPr>
            <p:nvPr/>
          </p:nvSpPr>
          <p:spPr bwMode="auto">
            <a:xfrm>
              <a:off x="1888" y="976"/>
              <a:ext cx="544" cy="448"/>
            </a:xfrm>
            <a:prstGeom prst="rect">
              <a:avLst/>
            </a:prstGeom>
            <a:solidFill>
              <a:srgbClr val="99FF33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6" name="Rectangle 59"/>
            <p:cNvSpPr>
              <a:spLocks noChangeArrowheads="1"/>
            </p:cNvSpPr>
            <p:nvPr/>
          </p:nvSpPr>
          <p:spPr bwMode="auto">
            <a:xfrm>
              <a:off x="1911" y="1018"/>
              <a:ext cx="489" cy="325"/>
            </a:xfrm>
            <a:prstGeom prst="rect">
              <a:avLst/>
            </a:prstGeom>
            <a:solidFill>
              <a:srgbClr val="99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aa1</a:t>
              </a:r>
            </a:p>
          </p:txBody>
        </p:sp>
        <p:sp>
          <p:nvSpPr>
            <p:cNvPr id="38967" name="Line 60"/>
            <p:cNvSpPr>
              <a:spLocks noChangeShapeType="1"/>
            </p:cNvSpPr>
            <p:nvPr/>
          </p:nvSpPr>
          <p:spPr bwMode="auto">
            <a:xfrm>
              <a:off x="1584" y="3376"/>
              <a:ext cx="0" cy="64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8" name="Line 61"/>
            <p:cNvSpPr>
              <a:spLocks noChangeShapeType="1"/>
            </p:cNvSpPr>
            <p:nvPr/>
          </p:nvSpPr>
          <p:spPr bwMode="auto">
            <a:xfrm>
              <a:off x="2256" y="3376"/>
              <a:ext cx="0" cy="64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9" name="Line 62"/>
            <p:cNvSpPr>
              <a:spLocks noChangeShapeType="1"/>
            </p:cNvSpPr>
            <p:nvPr/>
          </p:nvSpPr>
          <p:spPr bwMode="auto">
            <a:xfrm>
              <a:off x="1920" y="3376"/>
              <a:ext cx="0" cy="64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2447" name="Rectangle 63"/>
          <p:cNvSpPr>
            <a:spLocks noChangeArrowheads="1"/>
          </p:cNvSpPr>
          <p:nvPr/>
        </p:nvSpPr>
        <p:spPr bwMode="auto">
          <a:xfrm>
            <a:off x="-14288" y="4938713"/>
            <a:ext cx="15573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>
                <a:latin typeface="Comic Sans MS" pitchFamily="66" charset="0"/>
              </a:rPr>
              <a:t>anticodon</a:t>
            </a:r>
          </a:p>
        </p:txBody>
      </p:sp>
      <p:sp>
        <p:nvSpPr>
          <p:cNvPr id="272448" name="Rectangle 64"/>
          <p:cNvSpPr>
            <a:spLocks noChangeArrowheads="1"/>
          </p:cNvSpPr>
          <p:nvPr/>
        </p:nvSpPr>
        <p:spPr bwMode="auto">
          <a:xfrm>
            <a:off x="242888" y="5518150"/>
            <a:ext cx="12811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000" b="1">
                <a:latin typeface="Comic Sans MS" pitchFamily="66" charset="0"/>
              </a:rPr>
              <a:t>hydrogen</a:t>
            </a:r>
          </a:p>
          <a:p>
            <a:pPr algn="ctr"/>
            <a:r>
              <a:rPr lang="en-US" altLang="en-US" sz="2000" b="1">
                <a:latin typeface="Comic Sans MS" pitchFamily="66" charset="0"/>
              </a:rPr>
              <a:t>bonds</a:t>
            </a:r>
          </a:p>
        </p:txBody>
      </p:sp>
      <p:sp>
        <p:nvSpPr>
          <p:cNvPr id="38953" name="Rectangle 65"/>
          <p:cNvSpPr>
            <a:spLocks noChangeArrowheads="1"/>
          </p:cNvSpPr>
          <p:nvPr/>
        </p:nvSpPr>
        <p:spPr bwMode="auto">
          <a:xfrm>
            <a:off x="2424113" y="5807075"/>
            <a:ext cx="12493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codon</a:t>
            </a:r>
          </a:p>
        </p:txBody>
      </p:sp>
      <p:sp>
        <p:nvSpPr>
          <p:cNvPr id="272450" name="Line 66"/>
          <p:cNvSpPr>
            <a:spLocks noChangeShapeType="1"/>
          </p:cNvSpPr>
          <p:nvPr/>
        </p:nvSpPr>
        <p:spPr bwMode="auto">
          <a:xfrm flipV="1">
            <a:off x="1397000" y="5384800"/>
            <a:ext cx="1016000" cy="508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451" name="Line 67"/>
          <p:cNvSpPr>
            <a:spLocks noChangeShapeType="1"/>
          </p:cNvSpPr>
          <p:nvPr/>
        </p:nvSpPr>
        <p:spPr bwMode="auto">
          <a:xfrm>
            <a:off x="1625600" y="5181600"/>
            <a:ext cx="5588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654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2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2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72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7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2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7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2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2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447" grpId="0"/>
      <p:bldP spid="272448" grpId="0"/>
      <p:bldP spid="272450" grpId="0" animBg="1"/>
      <p:bldP spid="2724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idx="1"/>
          </p:nvPr>
        </p:nvSpPr>
        <p:spPr>
          <a:xfrm>
            <a:off x="168275" y="1905000"/>
            <a:ext cx="77724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altLang="en-US" smtClean="0"/>
              <a:t> 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D83E22E-B78B-4FEA-9175-CE044E025ED9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168275" y="2362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 </a:t>
            </a:r>
          </a:p>
        </p:txBody>
      </p:sp>
      <p:sp>
        <p:nvSpPr>
          <p:cNvPr id="39941" name="Freeform 4"/>
          <p:cNvSpPr>
            <a:spLocks/>
          </p:cNvSpPr>
          <p:nvPr/>
        </p:nvSpPr>
        <p:spPr bwMode="auto">
          <a:xfrm>
            <a:off x="1444625" y="1828800"/>
            <a:ext cx="5583238" cy="3563938"/>
          </a:xfrm>
          <a:custGeom>
            <a:avLst/>
            <a:gdLst>
              <a:gd name="T0" fmla="*/ 2147483647 w 3517"/>
              <a:gd name="T1" fmla="*/ 2147483647 h 2245"/>
              <a:gd name="T2" fmla="*/ 2147483647 w 3517"/>
              <a:gd name="T3" fmla="*/ 2147483647 h 2245"/>
              <a:gd name="T4" fmla="*/ 2147483647 w 3517"/>
              <a:gd name="T5" fmla="*/ 2147483647 h 2245"/>
              <a:gd name="T6" fmla="*/ 2147483647 w 3517"/>
              <a:gd name="T7" fmla="*/ 2147483647 h 2245"/>
              <a:gd name="T8" fmla="*/ 2147483647 w 3517"/>
              <a:gd name="T9" fmla="*/ 2147483647 h 2245"/>
              <a:gd name="T10" fmla="*/ 2147483647 w 3517"/>
              <a:gd name="T11" fmla="*/ 2147483647 h 2245"/>
              <a:gd name="T12" fmla="*/ 0 w 3517"/>
              <a:gd name="T13" fmla="*/ 2147483647 h 2245"/>
              <a:gd name="T14" fmla="*/ 0 w 3517"/>
              <a:gd name="T15" fmla="*/ 2147483647 h 2245"/>
              <a:gd name="T16" fmla="*/ 0 w 3517"/>
              <a:gd name="T17" fmla="*/ 2147483647 h 2245"/>
              <a:gd name="T18" fmla="*/ 2147483647 w 3517"/>
              <a:gd name="T19" fmla="*/ 2147483647 h 2245"/>
              <a:gd name="T20" fmla="*/ 2147483647 w 3517"/>
              <a:gd name="T21" fmla="*/ 2147483647 h 2245"/>
              <a:gd name="T22" fmla="*/ 2147483647 w 3517"/>
              <a:gd name="T23" fmla="*/ 2147483647 h 2245"/>
              <a:gd name="T24" fmla="*/ 2147483647 w 3517"/>
              <a:gd name="T25" fmla="*/ 2147483647 h 2245"/>
              <a:gd name="T26" fmla="*/ 2147483647 w 3517"/>
              <a:gd name="T27" fmla="*/ 2147483647 h 2245"/>
              <a:gd name="T28" fmla="*/ 2147483647 w 3517"/>
              <a:gd name="T29" fmla="*/ 2147483647 h 2245"/>
              <a:gd name="T30" fmla="*/ 2147483647 w 3517"/>
              <a:gd name="T31" fmla="*/ 2147483647 h 2245"/>
              <a:gd name="T32" fmla="*/ 2147483647 w 3517"/>
              <a:gd name="T33" fmla="*/ 2147483647 h 2245"/>
              <a:gd name="T34" fmla="*/ 2147483647 w 3517"/>
              <a:gd name="T35" fmla="*/ 2147483647 h 2245"/>
              <a:gd name="T36" fmla="*/ 2147483647 w 3517"/>
              <a:gd name="T37" fmla="*/ 0 h 2245"/>
              <a:gd name="T38" fmla="*/ 2147483647 w 3517"/>
              <a:gd name="T39" fmla="*/ 0 h 2245"/>
              <a:gd name="T40" fmla="*/ 2147483647 w 3517"/>
              <a:gd name="T41" fmla="*/ 0 h 2245"/>
              <a:gd name="T42" fmla="*/ 2147483647 w 3517"/>
              <a:gd name="T43" fmla="*/ 2147483647 h 2245"/>
              <a:gd name="T44" fmla="*/ 2147483647 w 3517"/>
              <a:gd name="T45" fmla="*/ 2147483647 h 2245"/>
              <a:gd name="T46" fmla="*/ 2147483647 w 3517"/>
              <a:gd name="T47" fmla="*/ 2147483647 h 2245"/>
              <a:gd name="T48" fmla="*/ 2147483647 w 3517"/>
              <a:gd name="T49" fmla="*/ 2147483647 h 2245"/>
              <a:gd name="T50" fmla="*/ 2147483647 w 3517"/>
              <a:gd name="T51" fmla="*/ 2147483647 h 2245"/>
              <a:gd name="T52" fmla="*/ 2147483647 w 3517"/>
              <a:gd name="T53" fmla="*/ 2147483647 h 2245"/>
              <a:gd name="T54" fmla="*/ 2147483647 w 3517"/>
              <a:gd name="T55" fmla="*/ 2147483647 h 2245"/>
              <a:gd name="T56" fmla="*/ 2147483647 w 3517"/>
              <a:gd name="T57" fmla="*/ 2147483647 h 2245"/>
              <a:gd name="T58" fmla="*/ 2147483647 w 3517"/>
              <a:gd name="T59" fmla="*/ 2147483647 h 2245"/>
              <a:gd name="T60" fmla="*/ 2147483647 w 3517"/>
              <a:gd name="T61" fmla="*/ 2147483647 h 2245"/>
              <a:gd name="T62" fmla="*/ 2147483647 w 3517"/>
              <a:gd name="T63" fmla="*/ 2147483647 h 2245"/>
              <a:gd name="T64" fmla="*/ 2147483647 w 3517"/>
              <a:gd name="T65" fmla="*/ 2147483647 h 2245"/>
              <a:gd name="T66" fmla="*/ 2147483647 w 3517"/>
              <a:gd name="T67" fmla="*/ 2147483647 h 2245"/>
              <a:gd name="T68" fmla="*/ 2147483647 w 3517"/>
              <a:gd name="T69" fmla="*/ 2147483647 h 2245"/>
              <a:gd name="T70" fmla="*/ 2147483647 w 3517"/>
              <a:gd name="T71" fmla="*/ 2147483647 h 2245"/>
              <a:gd name="T72" fmla="*/ 2147483647 w 3517"/>
              <a:gd name="T73" fmla="*/ 2147483647 h 2245"/>
              <a:gd name="T74" fmla="*/ 2147483647 w 3517"/>
              <a:gd name="T75" fmla="*/ 2147483647 h 2245"/>
              <a:gd name="T76" fmla="*/ 2147483647 w 3517"/>
              <a:gd name="T77" fmla="*/ 2147483647 h 2245"/>
              <a:gd name="T78" fmla="*/ 2147483647 w 3517"/>
              <a:gd name="T79" fmla="*/ 2147483647 h 2245"/>
              <a:gd name="T80" fmla="*/ 2147483647 w 3517"/>
              <a:gd name="T81" fmla="*/ 2147483647 h 2245"/>
              <a:gd name="T82" fmla="*/ 2147483647 w 3517"/>
              <a:gd name="T83" fmla="*/ 2147483647 h 2245"/>
              <a:gd name="T84" fmla="*/ 2147483647 w 3517"/>
              <a:gd name="T85" fmla="*/ 2147483647 h 2245"/>
              <a:gd name="T86" fmla="*/ 2147483647 w 3517"/>
              <a:gd name="T87" fmla="*/ 2147483647 h 2245"/>
              <a:gd name="T88" fmla="*/ 2147483647 w 3517"/>
              <a:gd name="T89" fmla="*/ 2147483647 h 2245"/>
              <a:gd name="T90" fmla="*/ 2147483647 w 3517"/>
              <a:gd name="T91" fmla="*/ 2147483647 h 2245"/>
              <a:gd name="T92" fmla="*/ 2147483647 w 3517"/>
              <a:gd name="T93" fmla="*/ 2147483647 h 2245"/>
              <a:gd name="T94" fmla="*/ 2147483647 w 3517"/>
              <a:gd name="T95" fmla="*/ 2147483647 h 2245"/>
              <a:gd name="T96" fmla="*/ 2147483647 w 3517"/>
              <a:gd name="T97" fmla="*/ 2147483647 h 2245"/>
              <a:gd name="T98" fmla="*/ 2147483647 w 3517"/>
              <a:gd name="T99" fmla="*/ 2147483647 h 2245"/>
              <a:gd name="T100" fmla="*/ 2147483647 w 3517"/>
              <a:gd name="T101" fmla="*/ 2147483647 h 2245"/>
              <a:gd name="T102" fmla="*/ 2147483647 w 3517"/>
              <a:gd name="T103" fmla="*/ 2147483647 h 2245"/>
              <a:gd name="T104" fmla="*/ 2147483647 w 3517"/>
              <a:gd name="T105" fmla="*/ 2147483647 h 2245"/>
              <a:gd name="T106" fmla="*/ 2147483647 w 3517"/>
              <a:gd name="T107" fmla="*/ 2147483647 h 2245"/>
              <a:gd name="T108" fmla="*/ 2147483647 w 3517"/>
              <a:gd name="T109" fmla="*/ 2147483647 h 2245"/>
              <a:gd name="T110" fmla="*/ 2147483647 w 3517"/>
              <a:gd name="T111" fmla="*/ 2147483647 h 2245"/>
              <a:gd name="T112" fmla="*/ 2147483647 w 3517"/>
              <a:gd name="T113" fmla="*/ 2147483647 h 2245"/>
              <a:gd name="T114" fmla="*/ 2147483647 w 3517"/>
              <a:gd name="T115" fmla="*/ 2147483647 h 2245"/>
              <a:gd name="T116" fmla="*/ 2147483647 w 3517"/>
              <a:gd name="T117" fmla="*/ 2147483647 h 224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517" h="2245">
                <a:moveTo>
                  <a:pt x="348" y="2208"/>
                </a:moveTo>
                <a:lnTo>
                  <a:pt x="324" y="2172"/>
                </a:lnTo>
                <a:lnTo>
                  <a:pt x="288" y="2136"/>
                </a:lnTo>
                <a:lnTo>
                  <a:pt x="252" y="2100"/>
                </a:lnTo>
                <a:lnTo>
                  <a:pt x="216" y="2052"/>
                </a:lnTo>
                <a:lnTo>
                  <a:pt x="192" y="2016"/>
                </a:lnTo>
                <a:lnTo>
                  <a:pt x="168" y="1980"/>
                </a:lnTo>
                <a:lnTo>
                  <a:pt x="144" y="1944"/>
                </a:lnTo>
                <a:lnTo>
                  <a:pt x="132" y="1908"/>
                </a:lnTo>
                <a:lnTo>
                  <a:pt x="108" y="1872"/>
                </a:lnTo>
                <a:lnTo>
                  <a:pt x="96" y="1836"/>
                </a:lnTo>
                <a:lnTo>
                  <a:pt x="72" y="1800"/>
                </a:lnTo>
                <a:lnTo>
                  <a:pt x="60" y="1764"/>
                </a:lnTo>
                <a:lnTo>
                  <a:pt x="48" y="1716"/>
                </a:lnTo>
                <a:lnTo>
                  <a:pt x="36" y="1680"/>
                </a:lnTo>
                <a:lnTo>
                  <a:pt x="24" y="1644"/>
                </a:lnTo>
                <a:lnTo>
                  <a:pt x="12" y="1608"/>
                </a:lnTo>
                <a:lnTo>
                  <a:pt x="12" y="1560"/>
                </a:lnTo>
                <a:lnTo>
                  <a:pt x="0" y="1464"/>
                </a:lnTo>
                <a:lnTo>
                  <a:pt x="0" y="1392"/>
                </a:lnTo>
                <a:lnTo>
                  <a:pt x="0" y="1320"/>
                </a:lnTo>
                <a:lnTo>
                  <a:pt x="0" y="1224"/>
                </a:lnTo>
                <a:lnTo>
                  <a:pt x="0" y="1152"/>
                </a:lnTo>
                <a:lnTo>
                  <a:pt x="0" y="1080"/>
                </a:lnTo>
                <a:lnTo>
                  <a:pt x="0" y="984"/>
                </a:lnTo>
                <a:lnTo>
                  <a:pt x="0" y="912"/>
                </a:lnTo>
                <a:lnTo>
                  <a:pt x="0" y="840"/>
                </a:lnTo>
                <a:lnTo>
                  <a:pt x="0" y="768"/>
                </a:lnTo>
                <a:lnTo>
                  <a:pt x="0" y="696"/>
                </a:lnTo>
                <a:lnTo>
                  <a:pt x="12" y="600"/>
                </a:lnTo>
                <a:lnTo>
                  <a:pt x="12" y="528"/>
                </a:lnTo>
                <a:lnTo>
                  <a:pt x="24" y="480"/>
                </a:lnTo>
                <a:lnTo>
                  <a:pt x="48" y="444"/>
                </a:lnTo>
                <a:lnTo>
                  <a:pt x="60" y="408"/>
                </a:lnTo>
                <a:lnTo>
                  <a:pt x="84" y="372"/>
                </a:lnTo>
                <a:lnTo>
                  <a:pt x="120" y="336"/>
                </a:lnTo>
                <a:lnTo>
                  <a:pt x="156" y="312"/>
                </a:lnTo>
                <a:lnTo>
                  <a:pt x="192" y="276"/>
                </a:lnTo>
                <a:lnTo>
                  <a:pt x="228" y="252"/>
                </a:lnTo>
                <a:lnTo>
                  <a:pt x="264" y="228"/>
                </a:lnTo>
                <a:lnTo>
                  <a:pt x="312" y="192"/>
                </a:lnTo>
                <a:lnTo>
                  <a:pt x="360" y="168"/>
                </a:lnTo>
                <a:lnTo>
                  <a:pt x="456" y="144"/>
                </a:lnTo>
                <a:lnTo>
                  <a:pt x="504" y="120"/>
                </a:lnTo>
                <a:lnTo>
                  <a:pt x="552" y="108"/>
                </a:lnTo>
                <a:lnTo>
                  <a:pt x="624" y="96"/>
                </a:lnTo>
                <a:lnTo>
                  <a:pt x="672" y="84"/>
                </a:lnTo>
                <a:lnTo>
                  <a:pt x="768" y="72"/>
                </a:lnTo>
                <a:lnTo>
                  <a:pt x="804" y="60"/>
                </a:lnTo>
                <a:lnTo>
                  <a:pt x="852" y="48"/>
                </a:lnTo>
                <a:lnTo>
                  <a:pt x="948" y="36"/>
                </a:lnTo>
                <a:lnTo>
                  <a:pt x="1044" y="24"/>
                </a:lnTo>
                <a:lnTo>
                  <a:pt x="1116" y="24"/>
                </a:lnTo>
                <a:lnTo>
                  <a:pt x="1164" y="12"/>
                </a:lnTo>
                <a:lnTo>
                  <a:pt x="1212" y="0"/>
                </a:lnTo>
                <a:lnTo>
                  <a:pt x="1308" y="0"/>
                </a:lnTo>
                <a:lnTo>
                  <a:pt x="1380" y="0"/>
                </a:lnTo>
                <a:lnTo>
                  <a:pt x="1476" y="0"/>
                </a:lnTo>
                <a:lnTo>
                  <a:pt x="1548" y="0"/>
                </a:lnTo>
                <a:lnTo>
                  <a:pt x="1668" y="0"/>
                </a:lnTo>
                <a:lnTo>
                  <a:pt x="1740" y="0"/>
                </a:lnTo>
                <a:lnTo>
                  <a:pt x="1836" y="0"/>
                </a:lnTo>
                <a:lnTo>
                  <a:pt x="1932" y="0"/>
                </a:lnTo>
                <a:lnTo>
                  <a:pt x="2028" y="12"/>
                </a:lnTo>
                <a:lnTo>
                  <a:pt x="2124" y="24"/>
                </a:lnTo>
                <a:lnTo>
                  <a:pt x="2196" y="24"/>
                </a:lnTo>
                <a:lnTo>
                  <a:pt x="2268" y="24"/>
                </a:lnTo>
                <a:lnTo>
                  <a:pt x="2340" y="24"/>
                </a:lnTo>
                <a:lnTo>
                  <a:pt x="2412" y="36"/>
                </a:lnTo>
                <a:lnTo>
                  <a:pt x="2484" y="36"/>
                </a:lnTo>
                <a:lnTo>
                  <a:pt x="2556" y="48"/>
                </a:lnTo>
                <a:lnTo>
                  <a:pt x="2628" y="48"/>
                </a:lnTo>
                <a:lnTo>
                  <a:pt x="2676" y="72"/>
                </a:lnTo>
                <a:lnTo>
                  <a:pt x="2748" y="84"/>
                </a:lnTo>
                <a:lnTo>
                  <a:pt x="2820" y="96"/>
                </a:lnTo>
                <a:lnTo>
                  <a:pt x="2868" y="120"/>
                </a:lnTo>
                <a:lnTo>
                  <a:pt x="2964" y="156"/>
                </a:lnTo>
                <a:lnTo>
                  <a:pt x="3060" y="180"/>
                </a:lnTo>
                <a:lnTo>
                  <a:pt x="3144" y="216"/>
                </a:lnTo>
                <a:lnTo>
                  <a:pt x="3180" y="252"/>
                </a:lnTo>
                <a:lnTo>
                  <a:pt x="3252" y="324"/>
                </a:lnTo>
                <a:lnTo>
                  <a:pt x="3288" y="360"/>
                </a:lnTo>
                <a:lnTo>
                  <a:pt x="3324" y="456"/>
                </a:lnTo>
                <a:lnTo>
                  <a:pt x="3372" y="504"/>
                </a:lnTo>
                <a:lnTo>
                  <a:pt x="3396" y="540"/>
                </a:lnTo>
                <a:lnTo>
                  <a:pt x="3420" y="576"/>
                </a:lnTo>
                <a:lnTo>
                  <a:pt x="3444" y="624"/>
                </a:lnTo>
                <a:lnTo>
                  <a:pt x="3468" y="672"/>
                </a:lnTo>
                <a:lnTo>
                  <a:pt x="3480" y="720"/>
                </a:lnTo>
                <a:lnTo>
                  <a:pt x="3492" y="816"/>
                </a:lnTo>
                <a:lnTo>
                  <a:pt x="3492" y="888"/>
                </a:lnTo>
                <a:lnTo>
                  <a:pt x="3504" y="960"/>
                </a:lnTo>
                <a:lnTo>
                  <a:pt x="3516" y="1032"/>
                </a:lnTo>
                <a:lnTo>
                  <a:pt x="3516" y="1104"/>
                </a:lnTo>
                <a:lnTo>
                  <a:pt x="3516" y="1176"/>
                </a:lnTo>
                <a:lnTo>
                  <a:pt x="3516" y="1248"/>
                </a:lnTo>
                <a:lnTo>
                  <a:pt x="3516" y="1320"/>
                </a:lnTo>
                <a:lnTo>
                  <a:pt x="3516" y="1416"/>
                </a:lnTo>
                <a:lnTo>
                  <a:pt x="3516" y="1488"/>
                </a:lnTo>
                <a:lnTo>
                  <a:pt x="3516" y="1524"/>
                </a:lnTo>
                <a:lnTo>
                  <a:pt x="3516" y="1572"/>
                </a:lnTo>
                <a:lnTo>
                  <a:pt x="3516" y="1608"/>
                </a:lnTo>
                <a:lnTo>
                  <a:pt x="3504" y="1704"/>
                </a:lnTo>
                <a:lnTo>
                  <a:pt x="3492" y="1752"/>
                </a:lnTo>
                <a:lnTo>
                  <a:pt x="3468" y="1800"/>
                </a:lnTo>
                <a:lnTo>
                  <a:pt x="3456" y="1836"/>
                </a:lnTo>
                <a:lnTo>
                  <a:pt x="3432" y="1884"/>
                </a:lnTo>
                <a:lnTo>
                  <a:pt x="3408" y="1932"/>
                </a:lnTo>
                <a:lnTo>
                  <a:pt x="3384" y="1980"/>
                </a:lnTo>
                <a:lnTo>
                  <a:pt x="3348" y="2016"/>
                </a:lnTo>
                <a:lnTo>
                  <a:pt x="3324" y="2052"/>
                </a:lnTo>
                <a:lnTo>
                  <a:pt x="3276" y="2100"/>
                </a:lnTo>
                <a:lnTo>
                  <a:pt x="3240" y="2124"/>
                </a:lnTo>
                <a:lnTo>
                  <a:pt x="3204" y="2160"/>
                </a:lnTo>
                <a:lnTo>
                  <a:pt x="3168" y="2184"/>
                </a:lnTo>
                <a:lnTo>
                  <a:pt x="3132" y="2208"/>
                </a:lnTo>
                <a:lnTo>
                  <a:pt x="3096" y="2208"/>
                </a:lnTo>
                <a:lnTo>
                  <a:pt x="3024" y="2208"/>
                </a:lnTo>
                <a:lnTo>
                  <a:pt x="2988" y="2208"/>
                </a:lnTo>
                <a:lnTo>
                  <a:pt x="2952" y="2208"/>
                </a:lnTo>
                <a:lnTo>
                  <a:pt x="2916" y="2208"/>
                </a:lnTo>
                <a:lnTo>
                  <a:pt x="2868" y="2208"/>
                </a:lnTo>
                <a:lnTo>
                  <a:pt x="2796" y="2208"/>
                </a:lnTo>
                <a:lnTo>
                  <a:pt x="2676" y="2208"/>
                </a:lnTo>
                <a:lnTo>
                  <a:pt x="2640" y="2208"/>
                </a:lnTo>
                <a:lnTo>
                  <a:pt x="2592" y="2208"/>
                </a:lnTo>
                <a:lnTo>
                  <a:pt x="2496" y="2208"/>
                </a:lnTo>
                <a:lnTo>
                  <a:pt x="2460" y="2208"/>
                </a:lnTo>
                <a:lnTo>
                  <a:pt x="2364" y="2208"/>
                </a:lnTo>
                <a:lnTo>
                  <a:pt x="2316" y="2196"/>
                </a:lnTo>
                <a:lnTo>
                  <a:pt x="2268" y="2196"/>
                </a:lnTo>
                <a:lnTo>
                  <a:pt x="2220" y="2196"/>
                </a:lnTo>
                <a:lnTo>
                  <a:pt x="2184" y="2196"/>
                </a:lnTo>
                <a:lnTo>
                  <a:pt x="2136" y="2196"/>
                </a:lnTo>
                <a:lnTo>
                  <a:pt x="2088" y="2196"/>
                </a:lnTo>
                <a:lnTo>
                  <a:pt x="2040" y="2196"/>
                </a:lnTo>
                <a:lnTo>
                  <a:pt x="2004" y="2196"/>
                </a:lnTo>
                <a:lnTo>
                  <a:pt x="1968" y="2196"/>
                </a:lnTo>
                <a:lnTo>
                  <a:pt x="1920" y="2208"/>
                </a:lnTo>
                <a:lnTo>
                  <a:pt x="1884" y="2208"/>
                </a:lnTo>
                <a:lnTo>
                  <a:pt x="1848" y="2208"/>
                </a:lnTo>
                <a:lnTo>
                  <a:pt x="1812" y="2220"/>
                </a:lnTo>
                <a:lnTo>
                  <a:pt x="1776" y="2220"/>
                </a:lnTo>
                <a:lnTo>
                  <a:pt x="1740" y="2220"/>
                </a:lnTo>
                <a:lnTo>
                  <a:pt x="1704" y="2220"/>
                </a:lnTo>
                <a:lnTo>
                  <a:pt x="1668" y="2220"/>
                </a:lnTo>
                <a:lnTo>
                  <a:pt x="1632" y="2220"/>
                </a:lnTo>
                <a:lnTo>
                  <a:pt x="1596" y="2220"/>
                </a:lnTo>
                <a:lnTo>
                  <a:pt x="1560" y="2220"/>
                </a:lnTo>
                <a:lnTo>
                  <a:pt x="1524" y="2220"/>
                </a:lnTo>
                <a:lnTo>
                  <a:pt x="1452" y="2220"/>
                </a:lnTo>
                <a:lnTo>
                  <a:pt x="1380" y="2232"/>
                </a:lnTo>
                <a:lnTo>
                  <a:pt x="1284" y="2232"/>
                </a:lnTo>
                <a:lnTo>
                  <a:pt x="1188" y="2244"/>
                </a:lnTo>
                <a:lnTo>
                  <a:pt x="1140" y="2244"/>
                </a:lnTo>
                <a:lnTo>
                  <a:pt x="1092" y="2244"/>
                </a:lnTo>
                <a:lnTo>
                  <a:pt x="1056" y="2244"/>
                </a:lnTo>
                <a:lnTo>
                  <a:pt x="1020" y="2244"/>
                </a:lnTo>
                <a:lnTo>
                  <a:pt x="984" y="2244"/>
                </a:lnTo>
                <a:lnTo>
                  <a:pt x="948" y="2244"/>
                </a:lnTo>
                <a:lnTo>
                  <a:pt x="912" y="2244"/>
                </a:lnTo>
                <a:lnTo>
                  <a:pt x="876" y="2244"/>
                </a:lnTo>
                <a:lnTo>
                  <a:pt x="828" y="2244"/>
                </a:lnTo>
                <a:lnTo>
                  <a:pt x="792" y="2244"/>
                </a:lnTo>
                <a:lnTo>
                  <a:pt x="756" y="2244"/>
                </a:lnTo>
                <a:lnTo>
                  <a:pt x="708" y="2244"/>
                </a:lnTo>
                <a:lnTo>
                  <a:pt x="672" y="2244"/>
                </a:lnTo>
                <a:lnTo>
                  <a:pt x="636" y="2244"/>
                </a:lnTo>
                <a:lnTo>
                  <a:pt x="600" y="2244"/>
                </a:lnTo>
                <a:lnTo>
                  <a:pt x="564" y="2232"/>
                </a:lnTo>
                <a:lnTo>
                  <a:pt x="528" y="2232"/>
                </a:lnTo>
                <a:lnTo>
                  <a:pt x="492" y="2232"/>
                </a:lnTo>
                <a:lnTo>
                  <a:pt x="456" y="2220"/>
                </a:lnTo>
                <a:lnTo>
                  <a:pt x="420" y="2220"/>
                </a:lnTo>
                <a:lnTo>
                  <a:pt x="384" y="2220"/>
                </a:lnTo>
                <a:lnTo>
                  <a:pt x="348" y="2208"/>
                </a:lnTo>
              </a:path>
            </a:pathLst>
          </a:custGeom>
          <a:solidFill>
            <a:srgbClr val="A2C1FE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Freeform 5"/>
          <p:cNvSpPr>
            <a:spLocks/>
          </p:cNvSpPr>
          <p:nvPr/>
        </p:nvSpPr>
        <p:spPr bwMode="auto">
          <a:xfrm>
            <a:off x="1539875" y="5295900"/>
            <a:ext cx="5449888" cy="1201738"/>
          </a:xfrm>
          <a:custGeom>
            <a:avLst/>
            <a:gdLst>
              <a:gd name="T0" fmla="*/ 2147483647 w 3433"/>
              <a:gd name="T1" fmla="*/ 2147483647 h 757"/>
              <a:gd name="T2" fmla="*/ 2147483647 w 3433"/>
              <a:gd name="T3" fmla="*/ 2147483647 h 757"/>
              <a:gd name="T4" fmla="*/ 2147483647 w 3433"/>
              <a:gd name="T5" fmla="*/ 2147483647 h 757"/>
              <a:gd name="T6" fmla="*/ 2147483647 w 3433"/>
              <a:gd name="T7" fmla="*/ 2147483647 h 757"/>
              <a:gd name="T8" fmla="*/ 2147483647 w 3433"/>
              <a:gd name="T9" fmla="*/ 2147483647 h 757"/>
              <a:gd name="T10" fmla="*/ 2147483647 w 3433"/>
              <a:gd name="T11" fmla="*/ 0 h 757"/>
              <a:gd name="T12" fmla="*/ 2147483647 w 3433"/>
              <a:gd name="T13" fmla="*/ 2147483647 h 757"/>
              <a:gd name="T14" fmla="*/ 2147483647 w 3433"/>
              <a:gd name="T15" fmla="*/ 2147483647 h 757"/>
              <a:gd name="T16" fmla="*/ 2147483647 w 3433"/>
              <a:gd name="T17" fmla="*/ 2147483647 h 757"/>
              <a:gd name="T18" fmla="*/ 2147483647 w 3433"/>
              <a:gd name="T19" fmla="*/ 2147483647 h 757"/>
              <a:gd name="T20" fmla="*/ 2147483647 w 3433"/>
              <a:gd name="T21" fmla="*/ 2147483647 h 757"/>
              <a:gd name="T22" fmla="*/ 2147483647 w 3433"/>
              <a:gd name="T23" fmla="*/ 2147483647 h 757"/>
              <a:gd name="T24" fmla="*/ 2147483647 w 3433"/>
              <a:gd name="T25" fmla="*/ 2147483647 h 757"/>
              <a:gd name="T26" fmla="*/ 2147483647 w 3433"/>
              <a:gd name="T27" fmla="*/ 2147483647 h 757"/>
              <a:gd name="T28" fmla="*/ 2147483647 w 3433"/>
              <a:gd name="T29" fmla="*/ 2147483647 h 757"/>
              <a:gd name="T30" fmla="*/ 2147483647 w 3433"/>
              <a:gd name="T31" fmla="*/ 2147483647 h 757"/>
              <a:gd name="T32" fmla="*/ 2147483647 w 3433"/>
              <a:gd name="T33" fmla="*/ 2147483647 h 757"/>
              <a:gd name="T34" fmla="*/ 2147483647 w 3433"/>
              <a:gd name="T35" fmla="*/ 2147483647 h 757"/>
              <a:gd name="T36" fmla="*/ 2147483647 w 3433"/>
              <a:gd name="T37" fmla="*/ 2147483647 h 757"/>
              <a:gd name="T38" fmla="*/ 2147483647 w 3433"/>
              <a:gd name="T39" fmla="*/ 2147483647 h 757"/>
              <a:gd name="T40" fmla="*/ 2147483647 w 3433"/>
              <a:gd name="T41" fmla="*/ 2147483647 h 757"/>
              <a:gd name="T42" fmla="*/ 2147483647 w 3433"/>
              <a:gd name="T43" fmla="*/ 2147483647 h 757"/>
              <a:gd name="T44" fmla="*/ 2147483647 w 3433"/>
              <a:gd name="T45" fmla="*/ 2147483647 h 757"/>
              <a:gd name="T46" fmla="*/ 2147483647 w 3433"/>
              <a:gd name="T47" fmla="*/ 2147483647 h 757"/>
              <a:gd name="T48" fmla="*/ 2147483647 w 3433"/>
              <a:gd name="T49" fmla="*/ 2147483647 h 757"/>
              <a:gd name="T50" fmla="*/ 2147483647 w 3433"/>
              <a:gd name="T51" fmla="*/ 2147483647 h 757"/>
              <a:gd name="T52" fmla="*/ 2147483647 w 3433"/>
              <a:gd name="T53" fmla="*/ 2147483647 h 757"/>
              <a:gd name="T54" fmla="*/ 2147483647 w 3433"/>
              <a:gd name="T55" fmla="*/ 2147483647 h 757"/>
              <a:gd name="T56" fmla="*/ 2147483647 w 3433"/>
              <a:gd name="T57" fmla="*/ 2147483647 h 757"/>
              <a:gd name="T58" fmla="*/ 2147483647 w 3433"/>
              <a:gd name="T59" fmla="*/ 2147483647 h 757"/>
              <a:gd name="T60" fmla="*/ 2147483647 w 3433"/>
              <a:gd name="T61" fmla="*/ 2147483647 h 757"/>
              <a:gd name="T62" fmla="*/ 2147483647 w 3433"/>
              <a:gd name="T63" fmla="*/ 2147483647 h 757"/>
              <a:gd name="T64" fmla="*/ 0 w 3433"/>
              <a:gd name="T65" fmla="*/ 2147483647 h 757"/>
              <a:gd name="T66" fmla="*/ 2147483647 w 3433"/>
              <a:gd name="T67" fmla="*/ 2147483647 h 757"/>
              <a:gd name="T68" fmla="*/ 2147483647 w 3433"/>
              <a:gd name="T69" fmla="*/ 2147483647 h 757"/>
              <a:gd name="T70" fmla="*/ 2147483647 w 3433"/>
              <a:gd name="T71" fmla="*/ 2147483647 h 757"/>
              <a:gd name="T72" fmla="*/ 2147483647 w 3433"/>
              <a:gd name="T73" fmla="*/ 2147483647 h 757"/>
              <a:gd name="T74" fmla="*/ 2147483647 w 3433"/>
              <a:gd name="T75" fmla="*/ 2147483647 h 757"/>
              <a:gd name="T76" fmla="*/ 2147483647 w 3433"/>
              <a:gd name="T77" fmla="*/ 2147483647 h 757"/>
              <a:gd name="T78" fmla="*/ 2147483647 w 3433"/>
              <a:gd name="T79" fmla="*/ 2147483647 h 757"/>
              <a:gd name="T80" fmla="*/ 2147483647 w 3433"/>
              <a:gd name="T81" fmla="*/ 2147483647 h 757"/>
              <a:gd name="T82" fmla="*/ 2147483647 w 3433"/>
              <a:gd name="T83" fmla="*/ 2147483647 h 757"/>
              <a:gd name="T84" fmla="*/ 2147483647 w 3433"/>
              <a:gd name="T85" fmla="*/ 2147483647 h 757"/>
              <a:gd name="T86" fmla="*/ 2147483647 w 3433"/>
              <a:gd name="T87" fmla="*/ 2147483647 h 757"/>
              <a:gd name="T88" fmla="*/ 2147483647 w 3433"/>
              <a:gd name="T89" fmla="*/ 2147483647 h 757"/>
              <a:gd name="T90" fmla="*/ 2147483647 w 3433"/>
              <a:gd name="T91" fmla="*/ 2147483647 h 757"/>
              <a:gd name="T92" fmla="*/ 2147483647 w 3433"/>
              <a:gd name="T93" fmla="*/ 2147483647 h 757"/>
              <a:gd name="T94" fmla="*/ 2147483647 w 3433"/>
              <a:gd name="T95" fmla="*/ 2147483647 h 757"/>
              <a:gd name="T96" fmla="*/ 2147483647 w 3433"/>
              <a:gd name="T97" fmla="*/ 2147483647 h 757"/>
              <a:gd name="T98" fmla="*/ 2147483647 w 3433"/>
              <a:gd name="T99" fmla="*/ 2147483647 h 757"/>
              <a:gd name="T100" fmla="*/ 2147483647 w 3433"/>
              <a:gd name="T101" fmla="*/ 2147483647 h 757"/>
              <a:gd name="T102" fmla="*/ 2147483647 w 3433"/>
              <a:gd name="T103" fmla="*/ 2147483647 h 757"/>
              <a:gd name="T104" fmla="*/ 2147483647 w 3433"/>
              <a:gd name="T105" fmla="*/ 2147483647 h 757"/>
              <a:gd name="T106" fmla="*/ 2147483647 w 3433"/>
              <a:gd name="T107" fmla="*/ 2147483647 h 757"/>
              <a:gd name="T108" fmla="*/ 2147483647 w 3433"/>
              <a:gd name="T109" fmla="*/ 2147483647 h 757"/>
              <a:gd name="T110" fmla="*/ 2147483647 w 3433"/>
              <a:gd name="T111" fmla="*/ 2147483647 h 757"/>
              <a:gd name="T112" fmla="*/ 2147483647 w 3433"/>
              <a:gd name="T113" fmla="*/ 2147483647 h 757"/>
              <a:gd name="T114" fmla="*/ 2147483647 w 3433"/>
              <a:gd name="T115" fmla="*/ 2147483647 h 757"/>
              <a:gd name="T116" fmla="*/ 2147483647 w 3433"/>
              <a:gd name="T117" fmla="*/ 2147483647 h 757"/>
              <a:gd name="T118" fmla="*/ 2147483647 w 3433"/>
              <a:gd name="T119" fmla="*/ 2147483647 h 757"/>
              <a:gd name="T120" fmla="*/ 2147483647 w 3433"/>
              <a:gd name="T121" fmla="*/ 2147483647 h 75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433" h="757">
                <a:moveTo>
                  <a:pt x="3408" y="264"/>
                </a:moveTo>
                <a:lnTo>
                  <a:pt x="3372" y="252"/>
                </a:lnTo>
                <a:lnTo>
                  <a:pt x="3336" y="240"/>
                </a:lnTo>
                <a:lnTo>
                  <a:pt x="3300" y="216"/>
                </a:lnTo>
                <a:lnTo>
                  <a:pt x="3264" y="192"/>
                </a:lnTo>
                <a:lnTo>
                  <a:pt x="3228" y="180"/>
                </a:lnTo>
                <a:lnTo>
                  <a:pt x="3192" y="156"/>
                </a:lnTo>
                <a:lnTo>
                  <a:pt x="3156" y="132"/>
                </a:lnTo>
                <a:lnTo>
                  <a:pt x="3120" y="108"/>
                </a:lnTo>
                <a:lnTo>
                  <a:pt x="3084" y="84"/>
                </a:lnTo>
                <a:lnTo>
                  <a:pt x="3048" y="72"/>
                </a:lnTo>
                <a:lnTo>
                  <a:pt x="3012" y="48"/>
                </a:lnTo>
                <a:lnTo>
                  <a:pt x="2976" y="48"/>
                </a:lnTo>
                <a:lnTo>
                  <a:pt x="2940" y="36"/>
                </a:lnTo>
                <a:lnTo>
                  <a:pt x="2904" y="24"/>
                </a:lnTo>
                <a:lnTo>
                  <a:pt x="2868" y="12"/>
                </a:lnTo>
                <a:lnTo>
                  <a:pt x="2832" y="0"/>
                </a:lnTo>
                <a:lnTo>
                  <a:pt x="2796" y="0"/>
                </a:lnTo>
                <a:lnTo>
                  <a:pt x="2760" y="0"/>
                </a:lnTo>
                <a:lnTo>
                  <a:pt x="2724" y="12"/>
                </a:lnTo>
                <a:lnTo>
                  <a:pt x="2688" y="24"/>
                </a:lnTo>
                <a:lnTo>
                  <a:pt x="2640" y="24"/>
                </a:lnTo>
                <a:lnTo>
                  <a:pt x="2604" y="24"/>
                </a:lnTo>
                <a:lnTo>
                  <a:pt x="2568" y="24"/>
                </a:lnTo>
                <a:lnTo>
                  <a:pt x="2532" y="24"/>
                </a:lnTo>
                <a:lnTo>
                  <a:pt x="2496" y="24"/>
                </a:lnTo>
                <a:lnTo>
                  <a:pt x="2460" y="24"/>
                </a:lnTo>
                <a:lnTo>
                  <a:pt x="2424" y="24"/>
                </a:lnTo>
                <a:lnTo>
                  <a:pt x="2388" y="24"/>
                </a:lnTo>
                <a:lnTo>
                  <a:pt x="2352" y="24"/>
                </a:lnTo>
                <a:lnTo>
                  <a:pt x="2316" y="24"/>
                </a:lnTo>
                <a:lnTo>
                  <a:pt x="2280" y="24"/>
                </a:lnTo>
                <a:lnTo>
                  <a:pt x="2244" y="24"/>
                </a:lnTo>
                <a:lnTo>
                  <a:pt x="2208" y="24"/>
                </a:lnTo>
                <a:lnTo>
                  <a:pt x="2172" y="24"/>
                </a:lnTo>
                <a:lnTo>
                  <a:pt x="2136" y="24"/>
                </a:lnTo>
                <a:lnTo>
                  <a:pt x="2100" y="24"/>
                </a:lnTo>
                <a:lnTo>
                  <a:pt x="2064" y="24"/>
                </a:lnTo>
                <a:lnTo>
                  <a:pt x="2028" y="24"/>
                </a:lnTo>
                <a:lnTo>
                  <a:pt x="1992" y="24"/>
                </a:lnTo>
                <a:lnTo>
                  <a:pt x="1956" y="24"/>
                </a:lnTo>
                <a:lnTo>
                  <a:pt x="1920" y="24"/>
                </a:lnTo>
                <a:lnTo>
                  <a:pt x="1884" y="24"/>
                </a:lnTo>
                <a:lnTo>
                  <a:pt x="1848" y="24"/>
                </a:lnTo>
                <a:lnTo>
                  <a:pt x="1812" y="24"/>
                </a:lnTo>
                <a:lnTo>
                  <a:pt x="1776" y="24"/>
                </a:lnTo>
                <a:lnTo>
                  <a:pt x="1740" y="24"/>
                </a:lnTo>
                <a:lnTo>
                  <a:pt x="1704" y="24"/>
                </a:lnTo>
                <a:lnTo>
                  <a:pt x="1668" y="24"/>
                </a:lnTo>
                <a:lnTo>
                  <a:pt x="1632" y="24"/>
                </a:lnTo>
                <a:lnTo>
                  <a:pt x="1584" y="24"/>
                </a:lnTo>
                <a:lnTo>
                  <a:pt x="1536" y="24"/>
                </a:lnTo>
                <a:lnTo>
                  <a:pt x="1488" y="24"/>
                </a:lnTo>
                <a:lnTo>
                  <a:pt x="1452" y="24"/>
                </a:lnTo>
                <a:lnTo>
                  <a:pt x="1416" y="24"/>
                </a:lnTo>
                <a:lnTo>
                  <a:pt x="1380" y="24"/>
                </a:lnTo>
                <a:lnTo>
                  <a:pt x="1344" y="24"/>
                </a:lnTo>
                <a:lnTo>
                  <a:pt x="1308" y="24"/>
                </a:lnTo>
                <a:lnTo>
                  <a:pt x="1272" y="24"/>
                </a:lnTo>
                <a:lnTo>
                  <a:pt x="1236" y="24"/>
                </a:lnTo>
                <a:lnTo>
                  <a:pt x="1200" y="24"/>
                </a:lnTo>
                <a:lnTo>
                  <a:pt x="1164" y="24"/>
                </a:lnTo>
                <a:lnTo>
                  <a:pt x="1128" y="24"/>
                </a:lnTo>
                <a:lnTo>
                  <a:pt x="1092" y="24"/>
                </a:lnTo>
                <a:lnTo>
                  <a:pt x="1056" y="24"/>
                </a:lnTo>
                <a:lnTo>
                  <a:pt x="1020" y="24"/>
                </a:lnTo>
                <a:lnTo>
                  <a:pt x="984" y="24"/>
                </a:lnTo>
                <a:lnTo>
                  <a:pt x="888" y="24"/>
                </a:lnTo>
                <a:lnTo>
                  <a:pt x="816" y="24"/>
                </a:lnTo>
                <a:lnTo>
                  <a:pt x="768" y="24"/>
                </a:lnTo>
                <a:lnTo>
                  <a:pt x="732" y="24"/>
                </a:lnTo>
                <a:lnTo>
                  <a:pt x="696" y="24"/>
                </a:lnTo>
                <a:lnTo>
                  <a:pt x="660" y="24"/>
                </a:lnTo>
                <a:lnTo>
                  <a:pt x="624" y="24"/>
                </a:lnTo>
                <a:lnTo>
                  <a:pt x="588" y="24"/>
                </a:lnTo>
                <a:lnTo>
                  <a:pt x="552" y="24"/>
                </a:lnTo>
                <a:lnTo>
                  <a:pt x="516" y="24"/>
                </a:lnTo>
                <a:lnTo>
                  <a:pt x="480" y="24"/>
                </a:lnTo>
                <a:lnTo>
                  <a:pt x="444" y="24"/>
                </a:lnTo>
                <a:lnTo>
                  <a:pt x="408" y="24"/>
                </a:lnTo>
                <a:lnTo>
                  <a:pt x="372" y="24"/>
                </a:lnTo>
                <a:lnTo>
                  <a:pt x="336" y="24"/>
                </a:lnTo>
                <a:lnTo>
                  <a:pt x="300" y="24"/>
                </a:lnTo>
                <a:lnTo>
                  <a:pt x="264" y="24"/>
                </a:lnTo>
                <a:lnTo>
                  <a:pt x="228" y="36"/>
                </a:lnTo>
                <a:lnTo>
                  <a:pt x="192" y="48"/>
                </a:lnTo>
                <a:lnTo>
                  <a:pt x="156" y="72"/>
                </a:lnTo>
                <a:lnTo>
                  <a:pt x="144" y="108"/>
                </a:lnTo>
                <a:lnTo>
                  <a:pt x="120" y="144"/>
                </a:lnTo>
                <a:lnTo>
                  <a:pt x="96" y="180"/>
                </a:lnTo>
                <a:lnTo>
                  <a:pt x="84" y="216"/>
                </a:lnTo>
                <a:lnTo>
                  <a:pt x="60" y="252"/>
                </a:lnTo>
                <a:lnTo>
                  <a:pt x="48" y="288"/>
                </a:lnTo>
                <a:lnTo>
                  <a:pt x="36" y="324"/>
                </a:lnTo>
                <a:lnTo>
                  <a:pt x="24" y="360"/>
                </a:lnTo>
                <a:lnTo>
                  <a:pt x="12" y="396"/>
                </a:lnTo>
                <a:lnTo>
                  <a:pt x="0" y="432"/>
                </a:lnTo>
                <a:lnTo>
                  <a:pt x="0" y="468"/>
                </a:lnTo>
                <a:lnTo>
                  <a:pt x="0" y="504"/>
                </a:lnTo>
                <a:lnTo>
                  <a:pt x="0" y="540"/>
                </a:lnTo>
                <a:lnTo>
                  <a:pt x="36" y="564"/>
                </a:lnTo>
                <a:lnTo>
                  <a:pt x="72" y="576"/>
                </a:lnTo>
                <a:lnTo>
                  <a:pt x="108" y="588"/>
                </a:lnTo>
                <a:lnTo>
                  <a:pt x="144" y="600"/>
                </a:lnTo>
                <a:lnTo>
                  <a:pt x="180" y="612"/>
                </a:lnTo>
                <a:lnTo>
                  <a:pt x="216" y="624"/>
                </a:lnTo>
                <a:lnTo>
                  <a:pt x="252" y="636"/>
                </a:lnTo>
                <a:lnTo>
                  <a:pt x="288" y="648"/>
                </a:lnTo>
                <a:lnTo>
                  <a:pt x="336" y="660"/>
                </a:lnTo>
                <a:lnTo>
                  <a:pt x="372" y="672"/>
                </a:lnTo>
                <a:lnTo>
                  <a:pt x="468" y="672"/>
                </a:lnTo>
                <a:lnTo>
                  <a:pt x="516" y="696"/>
                </a:lnTo>
                <a:lnTo>
                  <a:pt x="588" y="696"/>
                </a:lnTo>
                <a:lnTo>
                  <a:pt x="660" y="696"/>
                </a:lnTo>
                <a:lnTo>
                  <a:pt x="708" y="708"/>
                </a:lnTo>
                <a:lnTo>
                  <a:pt x="756" y="720"/>
                </a:lnTo>
                <a:lnTo>
                  <a:pt x="792" y="720"/>
                </a:lnTo>
                <a:lnTo>
                  <a:pt x="828" y="732"/>
                </a:lnTo>
                <a:lnTo>
                  <a:pt x="876" y="732"/>
                </a:lnTo>
                <a:lnTo>
                  <a:pt x="924" y="732"/>
                </a:lnTo>
                <a:lnTo>
                  <a:pt x="960" y="732"/>
                </a:lnTo>
                <a:lnTo>
                  <a:pt x="1008" y="732"/>
                </a:lnTo>
                <a:lnTo>
                  <a:pt x="1104" y="732"/>
                </a:lnTo>
                <a:lnTo>
                  <a:pt x="1152" y="744"/>
                </a:lnTo>
                <a:lnTo>
                  <a:pt x="1224" y="744"/>
                </a:lnTo>
                <a:lnTo>
                  <a:pt x="1320" y="744"/>
                </a:lnTo>
                <a:lnTo>
                  <a:pt x="1368" y="744"/>
                </a:lnTo>
                <a:lnTo>
                  <a:pt x="1416" y="744"/>
                </a:lnTo>
                <a:lnTo>
                  <a:pt x="1464" y="744"/>
                </a:lnTo>
                <a:lnTo>
                  <a:pt x="1512" y="744"/>
                </a:lnTo>
                <a:lnTo>
                  <a:pt x="1596" y="744"/>
                </a:lnTo>
                <a:lnTo>
                  <a:pt x="1632" y="744"/>
                </a:lnTo>
                <a:lnTo>
                  <a:pt x="1728" y="744"/>
                </a:lnTo>
                <a:lnTo>
                  <a:pt x="1776" y="744"/>
                </a:lnTo>
                <a:lnTo>
                  <a:pt x="1812" y="744"/>
                </a:lnTo>
                <a:lnTo>
                  <a:pt x="1848" y="744"/>
                </a:lnTo>
                <a:lnTo>
                  <a:pt x="1884" y="744"/>
                </a:lnTo>
                <a:lnTo>
                  <a:pt x="1920" y="744"/>
                </a:lnTo>
                <a:lnTo>
                  <a:pt x="1956" y="756"/>
                </a:lnTo>
                <a:lnTo>
                  <a:pt x="1992" y="756"/>
                </a:lnTo>
                <a:lnTo>
                  <a:pt x="2028" y="756"/>
                </a:lnTo>
                <a:lnTo>
                  <a:pt x="2064" y="756"/>
                </a:lnTo>
                <a:lnTo>
                  <a:pt x="2100" y="756"/>
                </a:lnTo>
                <a:lnTo>
                  <a:pt x="2136" y="756"/>
                </a:lnTo>
                <a:lnTo>
                  <a:pt x="2172" y="756"/>
                </a:lnTo>
                <a:lnTo>
                  <a:pt x="2208" y="756"/>
                </a:lnTo>
                <a:lnTo>
                  <a:pt x="2256" y="756"/>
                </a:lnTo>
                <a:lnTo>
                  <a:pt x="2292" y="756"/>
                </a:lnTo>
                <a:lnTo>
                  <a:pt x="2328" y="756"/>
                </a:lnTo>
                <a:lnTo>
                  <a:pt x="2364" y="756"/>
                </a:lnTo>
                <a:lnTo>
                  <a:pt x="2400" y="756"/>
                </a:lnTo>
                <a:lnTo>
                  <a:pt x="2436" y="756"/>
                </a:lnTo>
                <a:lnTo>
                  <a:pt x="2472" y="756"/>
                </a:lnTo>
                <a:lnTo>
                  <a:pt x="2508" y="756"/>
                </a:lnTo>
                <a:lnTo>
                  <a:pt x="2544" y="756"/>
                </a:lnTo>
                <a:lnTo>
                  <a:pt x="2580" y="756"/>
                </a:lnTo>
                <a:lnTo>
                  <a:pt x="2616" y="756"/>
                </a:lnTo>
                <a:lnTo>
                  <a:pt x="2652" y="756"/>
                </a:lnTo>
                <a:lnTo>
                  <a:pt x="2688" y="756"/>
                </a:lnTo>
                <a:lnTo>
                  <a:pt x="2736" y="744"/>
                </a:lnTo>
                <a:lnTo>
                  <a:pt x="2784" y="732"/>
                </a:lnTo>
                <a:lnTo>
                  <a:pt x="2832" y="732"/>
                </a:lnTo>
                <a:lnTo>
                  <a:pt x="2868" y="720"/>
                </a:lnTo>
                <a:lnTo>
                  <a:pt x="2904" y="720"/>
                </a:lnTo>
                <a:lnTo>
                  <a:pt x="2952" y="708"/>
                </a:lnTo>
                <a:lnTo>
                  <a:pt x="2988" y="696"/>
                </a:lnTo>
                <a:lnTo>
                  <a:pt x="3024" y="696"/>
                </a:lnTo>
                <a:lnTo>
                  <a:pt x="3060" y="684"/>
                </a:lnTo>
                <a:lnTo>
                  <a:pt x="3096" y="672"/>
                </a:lnTo>
                <a:lnTo>
                  <a:pt x="3144" y="648"/>
                </a:lnTo>
                <a:lnTo>
                  <a:pt x="3180" y="636"/>
                </a:lnTo>
                <a:lnTo>
                  <a:pt x="3216" y="624"/>
                </a:lnTo>
                <a:lnTo>
                  <a:pt x="3252" y="612"/>
                </a:lnTo>
                <a:lnTo>
                  <a:pt x="3288" y="588"/>
                </a:lnTo>
                <a:lnTo>
                  <a:pt x="3324" y="564"/>
                </a:lnTo>
                <a:lnTo>
                  <a:pt x="3360" y="540"/>
                </a:lnTo>
                <a:lnTo>
                  <a:pt x="3384" y="504"/>
                </a:lnTo>
                <a:lnTo>
                  <a:pt x="3408" y="468"/>
                </a:lnTo>
                <a:lnTo>
                  <a:pt x="3420" y="432"/>
                </a:lnTo>
                <a:lnTo>
                  <a:pt x="3432" y="396"/>
                </a:lnTo>
                <a:lnTo>
                  <a:pt x="3432" y="360"/>
                </a:lnTo>
                <a:lnTo>
                  <a:pt x="3432" y="324"/>
                </a:lnTo>
                <a:lnTo>
                  <a:pt x="3420" y="288"/>
                </a:lnTo>
                <a:lnTo>
                  <a:pt x="3384" y="264"/>
                </a:lnTo>
                <a:lnTo>
                  <a:pt x="3408" y="264"/>
                </a:lnTo>
              </a:path>
            </a:pathLst>
          </a:custGeom>
          <a:solidFill>
            <a:srgbClr val="A2C1FE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AutoShape 6"/>
          <p:cNvSpPr>
            <a:spLocks noChangeArrowheads="1"/>
          </p:cNvSpPr>
          <p:nvPr/>
        </p:nvSpPr>
        <p:spPr bwMode="auto">
          <a:xfrm>
            <a:off x="2251075" y="2311400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9944" name="AutoShape 7"/>
          <p:cNvSpPr>
            <a:spLocks noChangeArrowheads="1"/>
          </p:cNvSpPr>
          <p:nvPr/>
        </p:nvSpPr>
        <p:spPr bwMode="auto">
          <a:xfrm>
            <a:off x="4038600" y="2362200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9945" name="Rectangle 8"/>
          <p:cNvSpPr>
            <a:spLocks noChangeArrowheads="1"/>
          </p:cNvSpPr>
          <p:nvPr/>
        </p:nvSpPr>
        <p:spPr bwMode="auto">
          <a:xfrm>
            <a:off x="2667000" y="2665413"/>
            <a:ext cx="1022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3417" name="Rectangle 9"/>
          <p:cNvSpPr>
            <a:spLocks noChangeArrowheads="1"/>
          </p:cNvSpPr>
          <p:nvPr/>
        </p:nvSpPr>
        <p:spPr bwMode="auto">
          <a:xfrm>
            <a:off x="7256463" y="5929313"/>
            <a:ext cx="1114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9234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mRNA</a:t>
            </a:r>
          </a:p>
        </p:txBody>
      </p:sp>
      <p:sp>
        <p:nvSpPr>
          <p:cNvPr id="39947" name="Rectangle 10"/>
          <p:cNvSpPr>
            <a:spLocks noChangeArrowheads="1"/>
          </p:cNvSpPr>
          <p:nvPr/>
        </p:nvSpPr>
        <p:spPr bwMode="auto">
          <a:xfrm>
            <a:off x="2251075" y="5435600"/>
            <a:ext cx="6807200" cy="4064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>
            <a:off x="2225675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2"/>
          <p:cNvSpPr>
            <a:spLocks noChangeShapeType="1"/>
          </p:cNvSpPr>
          <p:nvPr/>
        </p:nvSpPr>
        <p:spPr bwMode="auto">
          <a:xfrm>
            <a:off x="2759075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>
            <a:off x="3368675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4"/>
          <p:cNvSpPr>
            <a:spLocks noChangeShapeType="1"/>
          </p:cNvSpPr>
          <p:nvPr/>
        </p:nvSpPr>
        <p:spPr bwMode="auto">
          <a:xfrm>
            <a:off x="3978275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Rectangle 15"/>
          <p:cNvSpPr>
            <a:spLocks noChangeArrowheads="1"/>
          </p:cNvSpPr>
          <p:nvPr/>
        </p:nvSpPr>
        <p:spPr bwMode="auto">
          <a:xfrm>
            <a:off x="2287588" y="54260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39953" name="Rectangle 16"/>
          <p:cNvSpPr>
            <a:spLocks noChangeArrowheads="1"/>
          </p:cNvSpPr>
          <p:nvPr/>
        </p:nvSpPr>
        <p:spPr bwMode="auto">
          <a:xfrm>
            <a:off x="2820988" y="54260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39954" name="Rectangle 17"/>
          <p:cNvSpPr>
            <a:spLocks noChangeArrowheads="1"/>
          </p:cNvSpPr>
          <p:nvPr/>
        </p:nvSpPr>
        <p:spPr bwMode="auto">
          <a:xfrm>
            <a:off x="3354388" y="5426075"/>
            <a:ext cx="5064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39955" name="Line 18"/>
          <p:cNvSpPr>
            <a:spLocks noChangeShapeType="1"/>
          </p:cNvSpPr>
          <p:nvPr/>
        </p:nvSpPr>
        <p:spPr bwMode="auto">
          <a:xfrm>
            <a:off x="4587875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Line 19"/>
          <p:cNvSpPr>
            <a:spLocks noChangeShapeType="1"/>
          </p:cNvSpPr>
          <p:nvPr/>
        </p:nvSpPr>
        <p:spPr bwMode="auto">
          <a:xfrm>
            <a:off x="5730875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Line 20"/>
          <p:cNvSpPr>
            <a:spLocks noChangeShapeType="1"/>
          </p:cNvSpPr>
          <p:nvPr/>
        </p:nvSpPr>
        <p:spPr bwMode="auto">
          <a:xfrm>
            <a:off x="5197475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Rectangle 21"/>
          <p:cNvSpPr>
            <a:spLocks noChangeArrowheads="1"/>
          </p:cNvSpPr>
          <p:nvPr/>
        </p:nvSpPr>
        <p:spPr bwMode="auto">
          <a:xfrm>
            <a:off x="4040188" y="54260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39959" name="Rectangle 22"/>
          <p:cNvSpPr>
            <a:spLocks noChangeArrowheads="1"/>
          </p:cNvSpPr>
          <p:nvPr/>
        </p:nvSpPr>
        <p:spPr bwMode="auto">
          <a:xfrm>
            <a:off x="4649788" y="54260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39960" name="Rectangle 23"/>
          <p:cNvSpPr>
            <a:spLocks noChangeArrowheads="1"/>
          </p:cNvSpPr>
          <p:nvPr/>
        </p:nvSpPr>
        <p:spPr bwMode="auto">
          <a:xfrm>
            <a:off x="5259388" y="54260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39961" name="Line 24"/>
          <p:cNvSpPr>
            <a:spLocks noChangeShapeType="1"/>
          </p:cNvSpPr>
          <p:nvPr/>
        </p:nvSpPr>
        <p:spPr bwMode="auto">
          <a:xfrm>
            <a:off x="7331075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Line 25"/>
          <p:cNvSpPr>
            <a:spLocks noChangeShapeType="1"/>
          </p:cNvSpPr>
          <p:nvPr/>
        </p:nvSpPr>
        <p:spPr bwMode="auto">
          <a:xfrm>
            <a:off x="6797675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Line 26"/>
          <p:cNvSpPr>
            <a:spLocks noChangeShapeType="1"/>
          </p:cNvSpPr>
          <p:nvPr/>
        </p:nvSpPr>
        <p:spPr bwMode="auto">
          <a:xfrm>
            <a:off x="6264275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Line 27"/>
          <p:cNvSpPr>
            <a:spLocks noChangeShapeType="1"/>
          </p:cNvSpPr>
          <p:nvPr/>
        </p:nvSpPr>
        <p:spPr bwMode="auto">
          <a:xfrm>
            <a:off x="7864475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Rectangle 28"/>
          <p:cNvSpPr>
            <a:spLocks noChangeArrowheads="1"/>
          </p:cNvSpPr>
          <p:nvPr/>
        </p:nvSpPr>
        <p:spPr bwMode="auto">
          <a:xfrm>
            <a:off x="5792788" y="54260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39966" name="Rectangle 29"/>
          <p:cNvSpPr>
            <a:spLocks noChangeArrowheads="1"/>
          </p:cNvSpPr>
          <p:nvPr/>
        </p:nvSpPr>
        <p:spPr bwMode="auto">
          <a:xfrm>
            <a:off x="6326188" y="54260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39967" name="Rectangle 30"/>
          <p:cNvSpPr>
            <a:spLocks noChangeArrowheads="1"/>
          </p:cNvSpPr>
          <p:nvPr/>
        </p:nvSpPr>
        <p:spPr bwMode="auto">
          <a:xfrm>
            <a:off x="6859588" y="54260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39968" name="Rectangle 31"/>
          <p:cNvSpPr>
            <a:spLocks noChangeArrowheads="1"/>
          </p:cNvSpPr>
          <p:nvPr/>
        </p:nvSpPr>
        <p:spPr bwMode="auto">
          <a:xfrm>
            <a:off x="7392988" y="54260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39969" name="Rectangle 32"/>
          <p:cNvSpPr>
            <a:spLocks noChangeArrowheads="1"/>
          </p:cNvSpPr>
          <p:nvPr/>
        </p:nvSpPr>
        <p:spPr bwMode="auto">
          <a:xfrm>
            <a:off x="7926388" y="5426075"/>
            <a:ext cx="5064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39970" name="Freeform 33"/>
          <p:cNvSpPr>
            <a:spLocks/>
          </p:cNvSpPr>
          <p:nvPr/>
        </p:nvSpPr>
        <p:spPr bwMode="auto">
          <a:xfrm>
            <a:off x="2225675" y="2209800"/>
            <a:ext cx="1620838" cy="2668588"/>
          </a:xfrm>
          <a:custGeom>
            <a:avLst/>
            <a:gdLst>
              <a:gd name="T0" fmla="*/ 2147483647 w 1021"/>
              <a:gd name="T1" fmla="*/ 2147483647 h 1681"/>
              <a:gd name="T2" fmla="*/ 2147483647 w 1021"/>
              <a:gd name="T3" fmla="*/ 2147483647 h 1681"/>
              <a:gd name="T4" fmla="*/ 2147483647 w 1021"/>
              <a:gd name="T5" fmla="*/ 2147483647 h 1681"/>
              <a:gd name="T6" fmla="*/ 2147483647 w 1021"/>
              <a:gd name="T7" fmla="*/ 2147483647 h 1681"/>
              <a:gd name="T8" fmla="*/ 2147483647 w 1021"/>
              <a:gd name="T9" fmla="*/ 2147483647 h 1681"/>
              <a:gd name="T10" fmla="*/ 2147483647 w 1021"/>
              <a:gd name="T11" fmla="*/ 2147483647 h 1681"/>
              <a:gd name="T12" fmla="*/ 2147483647 w 1021"/>
              <a:gd name="T13" fmla="*/ 2147483647 h 1681"/>
              <a:gd name="T14" fmla="*/ 2147483647 w 1021"/>
              <a:gd name="T15" fmla="*/ 2147483647 h 1681"/>
              <a:gd name="T16" fmla="*/ 2147483647 w 1021"/>
              <a:gd name="T17" fmla="*/ 2147483647 h 1681"/>
              <a:gd name="T18" fmla="*/ 2147483647 w 1021"/>
              <a:gd name="T19" fmla="*/ 2147483647 h 1681"/>
              <a:gd name="T20" fmla="*/ 2147483647 w 1021"/>
              <a:gd name="T21" fmla="*/ 2147483647 h 1681"/>
              <a:gd name="T22" fmla="*/ 2147483647 w 1021"/>
              <a:gd name="T23" fmla="*/ 2147483647 h 1681"/>
              <a:gd name="T24" fmla="*/ 2147483647 w 1021"/>
              <a:gd name="T25" fmla="*/ 2147483647 h 1681"/>
              <a:gd name="T26" fmla="*/ 2147483647 w 1021"/>
              <a:gd name="T27" fmla="*/ 2147483647 h 1681"/>
              <a:gd name="T28" fmla="*/ 2147483647 w 1021"/>
              <a:gd name="T29" fmla="*/ 2147483647 h 1681"/>
              <a:gd name="T30" fmla="*/ 2147483647 w 1021"/>
              <a:gd name="T31" fmla="*/ 2147483647 h 1681"/>
              <a:gd name="T32" fmla="*/ 2147483647 w 1021"/>
              <a:gd name="T33" fmla="*/ 2147483647 h 1681"/>
              <a:gd name="T34" fmla="*/ 2147483647 w 1021"/>
              <a:gd name="T35" fmla="*/ 2147483647 h 1681"/>
              <a:gd name="T36" fmla="*/ 2147483647 w 1021"/>
              <a:gd name="T37" fmla="*/ 2147483647 h 1681"/>
              <a:gd name="T38" fmla="*/ 2147483647 w 1021"/>
              <a:gd name="T39" fmla="*/ 2147483647 h 1681"/>
              <a:gd name="T40" fmla="*/ 2147483647 w 1021"/>
              <a:gd name="T41" fmla="*/ 2147483647 h 1681"/>
              <a:gd name="T42" fmla="*/ 2147483647 w 1021"/>
              <a:gd name="T43" fmla="*/ 2147483647 h 1681"/>
              <a:gd name="T44" fmla="*/ 2147483647 w 1021"/>
              <a:gd name="T45" fmla="*/ 2147483647 h 1681"/>
              <a:gd name="T46" fmla="*/ 2147483647 w 1021"/>
              <a:gd name="T47" fmla="*/ 2147483647 h 1681"/>
              <a:gd name="T48" fmla="*/ 2147483647 w 1021"/>
              <a:gd name="T49" fmla="*/ 2147483647 h 1681"/>
              <a:gd name="T50" fmla="*/ 2147483647 w 1021"/>
              <a:gd name="T51" fmla="*/ 2147483647 h 1681"/>
              <a:gd name="T52" fmla="*/ 2147483647 w 1021"/>
              <a:gd name="T53" fmla="*/ 2147483647 h 1681"/>
              <a:gd name="T54" fmla="*/ 2147483647 w 1021"/>
              <a:gd name="T55" fmla="*/ 2147483647 h 1681"/>
              <a:gd name="T56" fmla="*/ 2147483647 w 1021"/>
              <a:gd name="T57" fmla="*/ 2147483647 h 1681"/>
              <a:gd name="T58" fmla="*/ 2147483647 w 1021"/>
              <a:gd name="T59" fmla="*/ 2147483647 h 1681"/>
              <a:gd name="T60" fmla="*/ 2147483647 w 1021"/>
              <a:gd name="T61" fmla="*/ 2147483647 h 1681"/>
              <a:gd name="T62" fmla="*/ 2147483647 w 1021"/>
              <a:gd name="T63" fmla="*/ 2147483647 h 1681"/>
              <a:gd name="T64" fmla="*/ 2147483647 w 1021"/>
              <a:gd name="T65" fmla="*/ 2147483647 h 1681"/>
              <a:gd name="T66" fmla="*/ 2147483647 w 1021"/>
              <a:gd name="T67" fmla="*/ 2147483647 h 1681"/>
              <a:gd name="T68" fmla="*/ 2147483647 w 1021"/>
              <a:gd name="T69" fmla="*/ 2147483647 h 1681"/>
              <a:gd name="T70" fmla="*/ 2147483647 w 1021"/>
              <a:gd name="T71" fmla="*/ 2147483647 h 1681"/>
              <a:gd name="T72" fmla="*/ 2147483647 w 1021"/>
              <a:gd name="T73" fmla="*/ 2147483647 h 1681"/>
              <a:gd name="T74" fmla="*/ 2147483647 w 1021"/>
              <a:gd name="T75" fmla="*/ 2147483647 h 1681"/>
              <a:gd name="T76" fmla="*/ 2147483647 w 1021"/>
              <a:gd name="T77" fmla="*/ 2147483647 h 1681"/>
              <a:gd name="T78" fmla="*/ 2147483647 w 1021"/>
              <a:gd name="T79" fmla="*/ 2147483647 h 1681"/>
              <a:gd name="T80" fmla="*/ 2147483647 w 1021"/>
              <a:gd name="T81" fmla="*/ 2147483647 h 1681"/>
              <a:gd name="T82" fmla="*/ 2147483647 w 1021"/>
              <a:gd name="T83" fmla="*/ 2147483647 h 1681"/>
              <a:gd name="T84" fmla="*/ 2147483647 w 1021"/>
              <a:gd name="T85" fmla="*/ 2147483647 h 1681"/>
              <a:gd name="T86" fmla="*/ 2147483647 w 1021"/>
              <a:gd name="T87" fmla="*/ 2147483647 h 1681"/>
              <a:gd name="T88" fmla="*/ 2147483647 w 1021"/>
              <a:gd name="T89" fmla="*/ 2147483647 h 1681"/>
              <a:gd name="T90" fmla="*/ 2147483647 w 1021"/>
              <a:gd name="T91" fmla="*/ 2147483647 h 1681"/>
              <a:gd name="T92" fmla="*/ 2147483647 w 1021"/>
              <a:gd name="T93" fmla="*/ 2147483647 h 1681"/>
              <a:gd name="T94" fmla="*/ 2147483647 w 1021"/>
              <a:gd name="T95" fmla="*/ 2147483647 h 1681"/>
              <a:gd name="T96" fmla="*/ 0 w 1021"/>
              <a:gd name="T97" fmla="*/ 2147483647 h 1681"/>
              <a:gd name="T98" fmla="*/ 2147483647 w 1021"/>
              <a:gd name="T99" fmla="*/ 2147483647 h 1681"/>
              <a:gd name="T100" fmla="*/ 2147483647 w 1021"/>
              <a:gd name="T101" fmla="*/ 2147483647 h 1681"/>
              <a:gd name="T102" fmla="*/ 2147483647 w 1021"/>
              <a:gd name="T103" fmla="*/ 2147483647 h 1681"/>
              <a:gd name="T104" fmla="*/ 2147483647 w 1021"/>
              <a:gd name="T105" fmla="*/ 2147483647 h 1681"/>
              <a:gd name="T106" fmla="*/ 2147483647 w 1021"/>
              <a:gd name="T107" fmla="*/ 2147483647 h 1681"/>
              <a:gd name="T108" fmla="*/ 2147483647 w 1021"/>
              <a:gd name="T109" fmla="*/ 2147483647 h 1681"/>
              <a:gd name="T110" fmla="*/ 2147483647 w 1021"/>
              <a:gd name="T111" fmla="*/ 2147483647 h 1681"/>
              <a:gd name="T112" fmla="*/ 2147483647 w 1021"/>
              <a:gd name="T113" fmla="*/ 2147483647 h 1681"/>
              <a:gd name="T114" fmla="*/ 2147483647 w 1021"/>
              <a:gd name="T115" fmla="*/ 2147483647 h 1681"/>
              <a:gd name="T116" fmla="*/ 2147483647 w 1021"/>
              <a:gd name="T117" fmla="*/ 2147483647 h 1681"/>
              <a:gd name="T118" fmla="*/ 2147483647 w 1021"/>
              <a:gd name="T119" fmla="*/ 2147483647 h 168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21" h="1681">
                <a:moveTo>
                  <a:pt x="624" y="0"/>
                </a:moveTo>
                <a:lnTo>
                  <a:pt x="624" y="34"/>
                </a:lnTo>
                <a:lnTo>
                  <a:pt x="600" y="80"/>
                </a:lnTo>
                <a:lnTo>
                  <a:pt x="600" y="126"/>
                </a:lnTo>
                <a:lnTo>
                  <a:pt x="600" y="160"/>
                </a:lnTo>
                <a:lnTo>
                  <a:pt x="600" y="194"/>
                </a:lnTo>
                <a:lnTo>
                  <a:pt x="600" y="229"/>
                </a:lnTo>
                <a:lnTo>
                  <a:pt x="588" y="263"/>
                </a:lnTo>
                <a:lnTo>
                  <a:pt x="588" y="309"/>
                </a:lnTo>
                <a:lnTo>
                  <a:pt x="588" y="343"/>
                </a:lnTo>
                <a:lnTo>
                  <a:pt x="588" y="377"/>
                </a:lnTo>
                <a:lnTo>
                  <a:pt x="588" y="411"/>
                </a:lnTo>
                <a:lnTo>
                  <a:pt x="588" y="446"/>
                </a:lnTo>
                <a:lnTo>
                  <a:pt x="588" y="480"/>
                </a:lnTo>
                <a:lnTo>
                  <a:pt x="588" y="514"/>
                </a:lnTo>
                <a:lnTo>
                  <a:pt x="588" y="549"/>
                </a:lnTo>
                <a:lnTo>
                  <a:pt x="588" y="583"/>
                </a:lnTo>
                <a:lnTo>
                  <a:pt x="588" y="629"/>
                </a:lnTo>
                <a:lnTo>
                  <a:pt x="588" y="663"/>
                </a:lnTo>
                <a:lnTo>
                  <a:pt x="624" y="663"/>
                </a:lnTo>
                <a:lnTo>
                  <a:pt x="660" y="674"/>
                </a:lnTo>
                <a:lnTo>
                  <a:pt x="672" y="640"/>
                </a:lnTo>
                <a:lnTo>
                  <a:pt x="672" y="606"/>
                </a:lnTo>
                <a:lnTo>
                  <a:pt x="684" y="571"/>
                </a:lnTo>
                <a:lnTo>
                  <a:pt x="720" y="549"/>
                </a:lnTo>
                <a:lnTo>
                  <a:pt x="756" y="526"/>
                </a:lnTo>
                <a:lnTo>
                  <a:pt x="792" y="526"/>
                </a:lnTo>
                <a:lnTo>
                  <a:pt x="828" y="514"/>
                </a:lnTo>
                <a:lnTo>
                  <a:pt x="876" y="526"/>
                </a:lnTo>
                <a:lnTo>
                  <a:pt x="912" y="537"/>
                </a:lnTo>
                <a:lnTo>
                  <a:pt x="948" y="560"/>
                </a:lnTo>
                <a:lnTo>
                  <a:pt x="972" y="594"/>
                </a:lnTo>
                <a:lnTo>
                  <a:pt x="996" y="629"/>
                </a:lnTo>
                <a:lnTo>
                  <a:pt x="1008" y="663"/>
                </a:lnTo>
                <a:lnTo>
                  <a:pt x="1020" y="697"/>
                </a:lnTo>
                <a:lnTo>
                  <a:pt x="1020" y="731"/>
                </a:lnTo>
                <a:lnTo>
                  <a:pt x="1020" y="766"/>
                </a:lnTo>
                <a:lnTo>
                  <a:pt x="1008" y="811"/>
                </a:lnTo>
                <a:lnTo>
                  <a:pt x="996" y="846"/>
                </a:lnTo>
                <a:lnTo>
                  <a:pt x="960" y="880"/>
                </a:lnTo>
                <a:lnTo>
                  <a:pt x="924" y="903"/>
                </a:lnTo>
                <a:lnTo>
                  <a:pt x="888" y="926"/>
                </a:lnTo>
                <a:lnTo>
                  <a:pt x="852" y="926"/>
                </a:lnTo>
                <a:lnTo>
                  <a:pt x="816" y="926"/>
                </a:lnTo>
                <a:lnTo>
                  <a:pt x="780" y="914"/>
                </a:lnTo>
                <a:lnTo>
                  <a:pt x="732" y="891"/>
                </a:lnTo>
                <a:lnTo>
                  <a:pt x="708" y="857"/>
                </a:lnTo>
                <a:lnTo>
                  <a:pt x="696" y="823"/>
                </a:lnTo>
                <a:lnTo>
                  <a:pt x="660" y="800"/>
                </a:lnTo>
                <a:lnTo>
                  <a:pt x="624" y="800"/>
                </a:lnTo>
                <a:lnTo>
                  <a:pt x="588" y="800"/>
                </a:lnTo>
                <a:lnTo>
                  <a:pt x="588" y="834"/>
                </a:lnTo>
                <a:lnTo>
                  <a:pt x="588" y="869"/>
                </a:lnTo>
                <a:lnTo>
                  <a:pt x="600" y="903"/>
                </a:lnTo>
                <a:lnTo>
                  <a:pt x="612" y="937"/>
                </a:lnTo>
                <a:lnTo>
                  <a:pt x="612" y="971"/>
                </a:lnTo>
                <a:lnTo>
                  <a:pt x="624" y="1006"/>
                </a:lnTo>
                <a:lnTo>
                  <a:pt x="624" y="1040"/>
                </a:lnTo>
                <a:lnTo>
                  <a:pt x="624" y="1074"/>
                </a:lnTo>
                <a:lnTo>
                  <a:pt x="624" y="1166"/>
                </a:lnTo>
                <a:lnTo>
                  <a:pt x="624" y="1234"/>
                </a:lnTo>
                <a:lnTo>
                  <a:pt x="624" y="1303"/>
                </a:lnTo>
                <a:lnTo>
                  <a:pt x="624" y="1349"/>
                </a:lnTo>
                <a:lnTo>
                  <a:pt x="660" y="1337"/>
                </a:lnTo>
                <a:lnTo>
                  <a:pt x="696" y="1337"/>
                </a:lnTo>
                <a:lnTo>
                  <a:pt x="732" y="1337"/>
                </a:lnTo>
                <a:lnTo>
                  <a:pt x="780" y="1337"/>
                </a:lnTo>
                <a:lnTo>
                  <a:pt x="816" y="1349"/>
                </a:lnTo>
                <a:lnTo>
                  <a:pt x="852" y="1360"/>
                </a:lnTo>
                <a:lnTo>
                  <a:pt x="888" y="1371"/>
                </a:lnTo>
                <a:lnTo>
                  <a:pt x="924" y="1383"/>
                </a:lnTo>
                <a:lnTo>
                  <a:pt x="960" y="1417"/>
                </a:lnTo>
                <a:lnTo>
                  <a:pt x="972" y="1451"/>
                </a:lnTo>
                <a:lnTo>
                  <a:pt x="996" y="1486"/>
                </a:lnTo>
                <a:lnTo>
                  <a:pt x="996" y="1520"/>
                </a:lnTo>
                <a:lnTo>
                  <a:pt x="996" y="1554"/>
                </a:lnTo>
                <a:lnTo>
                  <a:pt x="984" y="1589"/>
                </a:lnTo>
                <a:lnTo>
                  <a:pt x="960" y="1623"/>
                </a:lnTo>
                <a:lnTo>
                  <a:pt x="924" y="1646"/>
                </a:lnTo>
                <a:lnTo>
                  <a:pt x="888" y="1657"/>
                </a:lnTo>
                <a:lnTo>
                  <a:pt x="852" y="1657"/>
                </a:lnTo>
                <a:lnTo>
                  <a:pt x="804" y="1657"/>
                </a:lnTo>
                <a:lnTo>
                  <a:pt x="768" y="1669"/>
                </a:lnTo>
                <a:lnTo>
                  <a:pt x="732" y="1669"/>
                </a:lnTo>
                <a:lnTo>
                  <a:pt x="696" y="1669"/>
                </a:lnTo>
                <a:lnTo>
                  <a:pt x="660" y="1680"/>
                </a:lnTo>
                <a:lnTo>
                  <a:pt x="624" y="1680"/>
                </a:lnTo>
                <a:lnTo>
                  <a:pt x="588" y="1680"/>
                </a:lnTo>
                <a:lnTo>
                  <a:pt x="552" y="1680"/>
                </a:lnTo>
                <a:lnTo>
                  <a:pt x="516" y="1680"/>
                </a:lnTo>
                <a:lnTo>
                  <a:pt x="480" y="1680"/>
                </a:lnTo>
                <a:lnTo>
                  <a:pt x="444" y="1680"/>
                </a:lnTo>
                <a:lnTo>
                  <a:pt x="408" y="1680"/>
                </a:lnTo>
                <a:lnTo>
                  <a:pt x="372" y="1680"/>
                </a:lnTo>
                <a:lnTo>
                  <a:pt x="336" y="1669"/>
                </a:lnTo>
                <a:lnTo>
                  <a:pt x="300" y="1669"/>
                </a:lnTo>
                <a:lnTo>
                  <a:pt x="264" y="1669"/>
                </a:lnTo>
                <a:lnTo>
                  <a:pt x="228" y="1657"/>
                </a:lnTo>
                <a:lnTo>
                  <a:pt x="192" y="1646"/>
                </a:lnTo>
                <a:lnTo>
                  <a:pt x="156" y="1634"/>
                </a:lnTo>
                <a:lnTo>
                  <a:pt x="120" y="1623"/>
                </a:lnTo>
                <a:lnTo>
                  <a:pt x="96" y="1589"/>
                </a:lnTo>
                <a:lnTo>
                  <a:pt x="72" y="1554"/>
                </a:lnTo>
                <a:lnTo>
                  <a:pt x="48" y="1520"/>
                </a:lnTo>
                <a:lnTo>
                  <a:pt x="48" y="1486"/>
                </a:lnTo>
                <a:lnTo>
                  <a:pt x="60" y="1451"/>
                </a:lnTo>
                <a:lnTo>
                  <a:pt x="84" y="1417"/>
                </a:lnTo>
                <a:lnTo>
                  <a:pt x="132" y="1394"/>
                </a:lnTo>
                <a:lnTo>
                  <a:pt x="168" y="1371"/>
                </a:lnTo>
                <a:lnTo>
                  <a:pt x="204" y="1360"/>
                </a:lnTo>
                <a:lnTo>
                  <a:pt x="252" y="1349"/>
                </a:lnTo>
                <a:lnTo>
                  <a:pt x="288" y="1349"/>
                </a:lnTo>
                <a:lnTo>
                  <a:pt x="336" y="1349"/>
                </a:lnTo>
                <a:lnTo>
                  <a:pt x="372" y="1349"/>
                </a:lnTo>
                <a:lnTo>
                  <a:pt x="408" y="1349"/>
                </a:lnTo>
                <a:lnTo>
                  <a:pt x="444" y="1349"/>
                </a:lnTo>
                <a:lnTo>
                  <a:pt x="456" y="1314"/>
                </a:lnTo>
                <a:lnTo>
                  <a:pt x="456" y="1280"/>
                </a:lnTo>
                <a:lnTo>
                  <a:pt x="456" y="1246"/>
                </a:lnTo>
                <a:lnTo>
                  <a:pt x="456" y="1211"/>
                </a:lnTo>
                <a:lnTo>
                  <a:pt x="456" y="1177"/>
                </a:lnTo>
                <a:lnTo>
                  <a:pt x="456" y="1143"/>
                </a:lnTo>
                <a:lnTo>
                  <a:pt x="444" y="1109"/>
                </a:lnTo>
                <a:lnTo>
                  <a:pt x="444" y="1074"/>
                </a:lnTo>
                <a:lnTo>
                  <a:pt x="444" y="1040"/>
                </a:lnTo>
                <a:lnTo>
                  <a:pt x="444" y="1006"/>
                </a:lnTo>
                <a:lnTo>
                  <a:pt x="444" y="971"/>
                </a:lnTo>
                <a:lnTo>
                  <a:pt x="444" y="937"/>
                </a:lnTo>
                <a:lnTo>
                  <a:pt x="444" y="903"/>
                </a:lnTo>
                <a:lnTo>
                  <a:pt x="444" y="869"/>
                </a:lnTo>
                <a:lnTo>
                  <a:pt x="408" y="846"/>
                </a:lnTo>
                <a:lnTo>
                  <a:pt x="372" y="846"/>
                </a:lnTo>
                <a:lnTo>
                  <a:pt x="336" y="846"/>
                </a:lnTo>
                <a:lnTo>
                  <a:pt x="336" y="880"/>
                </a:lnTo>
                <a:lnTo>
                  <a:pt x="336" y="914"/>
                </a:lnTo>
                <a:lnTo>
                  <a:pt x="300" y="937"/>
                </a:lnTo>
                <a:lnTo>
                  <a:pt x="264" y="960"/>
                </a:lnTo>
                <a:lnTo>
                  <a:pt x="228" y="960"/>
                </a:lnTo>
                <a:lnTo>
                  <a:pt x="192" y="960"/>
                </a:lnTo>
                <a:lnTo>
                  <a:pt x="156" y="960"/>
                </a:lnTo>
                <a:lnTo>
                  <a:pt x="120" y="949"/>
                </a:lnTo>
                <a:lnTo>
                  <a:pt x="84" y="937"/>
                </a:lnTo>
                <a:lnTo>
                  <a:pt x="60" y="903"/>
                </a:lnTo>
                <a:lnTo>
                  <a:pt x="36" y="869"/>
                </a:lnTo>
                <a:lnTo>
                  <a:pt x="12" y="834"/>
                </a:lnTo>
                <a:lnTo>
                  <a:pt x="0" y="800"/>
                </a:lnTo>
                <a:lnTo>
                  <a:pt x="0" y="766"/>
                </a:lnTo>
                <a:lnTo>
                  <a:pt x="0" y="731"/>
                </a:lnTo>
                <a:lnTo>
                  <a:pt x="24" y="697"/>
                </a:lnTo>
                <a:lnTo>
                  <a:pt x="60" y="674"/>
                </a:lnTo>
                <a:lnTo>
                  <a:pt x="96" y="651"/>
                </a:lnTo>
                <a:lnTo>
                  <a:pt x="132" y="640"/>
                </a:lnTo>
                <a:lnTo>
                  <a:pt x="180" y="640"/>
                </a:lnTo>
                <a:lnTo>
                  <a:pt x="216" y="640"/>
                </a:lnTo>
                <a:lnTo>
                  <a:pt x="252" y="651"/>
                </a:lnTo>
                <a:lnTo>
                  <a:pt x="288" y="663"/>
                </a:lnTo>
                <a:lnTo>
                  <a:pt x="312" y="697"/>
                </a:lnTo>
                <a:lnTo>
                  <a:pt x="324" y="731"/>
                </a:lnTo>
                <a:lnTo>
                  <a:pt x="360" y="731"/>
                </a:lnTo>
                <a:lnTo>
                  <a:pt x="396" y="731"/>
                </a:lnTo>
                <a:lnTo>
                  <a:pt x="432" y="731"/>
                </a:lnTo>
                <a:lnTo>
                  <a:pt x="432" y="697"/>
                </a:lnTo>
                <a:lnTo>
                  <a:pt x="444" y="663"/>
                </a:lnTo>
                <a:lnTo>
                  <a:pt x="444" y="629"/>
                </a:lnTo>
                <a:lnTo>
                  <a:pt x="444" y="583"/>
                </a:lnTo>
                <a:lnTo>
                  <a:pt x="444" y="549"/>
                </a:lnTo>
                <a:lnTo>
                  <a:pt x="444" y="514"/>
                </a:lnTo>
                <a:lnTo>
                  <a:pt x="444" y="480"/>
                </a:lnTo>
                <a:lnTo>
                  <a:pt x="444" y="446"/>
                </a:lnTo>
                <a:lnTo>
                  <a:pt x="444" y="411"/>
                </a:lnTo>
                <a:lnTo>
                  <a:pt x="444" y="366"/>
                </a:lnTo>
                <a:lnTo>
                  <a:pt x="444" y="331"/>
                </a:lnTo>
                <a:lnTo>
                  <a:pt x="444" y="297"/>
                </a:lnTo>
                <a:lnTo>
                  <a:pt x="432" y="251"/>
                </a:lnTo>
                <a:lnTo>
                  <a:pt x="432" y="217"/>
                </a:lnTo>
                <a:lnTo>
                  <a:pt x="432" y="183"/>
                </a:lnTo>
                <a:lnTo>
                  <a:pt x="432" y="149"/>
                </a:lnTo>
                <a:lnTo>
                  <a:pt x="432" y="114"/>
                </a:lnTo>
                <a:lnTo>
                  <a:pt x="432" y="80"/>
                </a:lnTo>
                <a:lnTo>
                  <a:pt x="432" y="46"/>
                </a:lnTo>
                <a:lnTo>
                  <a:pt x="432" y="11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1" name="Rectangle 34"/>
          <p:cNvSpPr>
            <a:spLocks noChangeArrowheads="1"/>
          </p:cNvSpPr>
          <p:nvPr/>
        </p:nvSpPr>
        <p:spPr bwMode="auto">
          <a:xfrm>
            <a:off x="2439988" y="4405313"/>
            <a:ext cx="1216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/>
              <a:t>1-tRNA</a:t>
            </a:r>
          </a:p>
        </p:txBody>
      </p:sp>
      <p:sp>
        <p:nvSpPr>
          <p:cNvPr id="39972" name="Freeform 35"/>
          <p:cNvSpPr>
            <a:spLocks/>
          </p:cNvSpPr>
          <p:nvPr/>
        </p:nvSpPr>
        <p:spPr bwMode="auto">
          <a:xfrm>
            <a:off x="4054475" y="2133600"/>
            <a:ext cx="1620838" cy="2744788"/>
          </a:xfrm>
          <a:custGeom>
            <a:avLst/>
            <a:gdLst>
              <a:gd name="T0" fmla="*/ 2147483647 w 1021"/>
              <a:gd name="T1" fmla="*/ 2147483647 h 1729"/>
              <a:gd name="T2" fmla="*/ 2147483647 w 1021"/>
              <a:gd name="T3" fmla="*/ 2147483647 h 1729"/>
              <a:gd name="T4" fmla="*/ 2147483647 w 1021"/>
              <a:gd name="T5" fmla="*/ 2147483647 h 1729"/>
              <a:gd name="T6" fmla="*/ 2147483647 w 1021"/>
              <a:gd name="T7" fmla="*/ 2147483647 h 1729"/>
              <a:gd name="T8" fmla="*/ 2147483647 w 1021"/>
              <a:gd name="T9" fmla="*/ 2147483647 h 1729"/>
              <a:gd name="T10" fmla="*/ 2147483647 w 1021"/>
              <a:gd name="T11" fmla="*/ 2147483647 h 1729"/>
              <a:gd name="T12" fmla="*/ 2147483647 w 1021"/>
              <a:gd name="T13" fmla="*/ 2147483647 h 1729"/>
              <a:gd name="T14" fmla="*/ 2147483647 w 1021"/>
              <a:gd name="T15" fmla="*/ 2147483647 h 1729"/>
              <a:gd name="T16" fmla="*/ 2147483647 w 1021"/>
              <a:gd name="T17" fmla="*/ 2147483647 h 1729"/>
              <a:gd name="T18" fmla="*/ 2147483647 w 1021"/>
              <a:gd name="T19" fmla="*/ 2147483647 h 1729"/>
              <a:gd name="T20" fmla="*/ 2147483647 w 1021"/>
              <a:gd name="T21" fmla="*/ 2147483647 h 1729"/>
              <a:gd name="T22" fmla="*/ 2147483647 w 1021"/>
              <a:gd name="T23" fmla="*/ 2147483647 h 1729"/>
              <a:gd name="T24" fmla="*/ 2147483647 w 1021"/>
              <a:gd name="T25" fmla="*/ 2147483647 h 1729"/>
              <a:gd name="T26" fmla="*/ 2147483647 w 1021"/>
              <a:gd name="T27" fmla="*/ 2147483647 h 1729"/>
              <a:gd name="T28" fmla="*/ 2147483647 w 1021"/>
              <a:gd name="T29" fmla="*/ 2147483647 h 1729"/>
              <a:gd name="T30" fmla="*/ 2147483647 w 1021"/>
              <a:gd name="T31" fmla="*/ 2147483647 h 1729"/>
              <a:gd name="T32" fmla="*/ 2147483647 w 1021"/>
              <a:gd name="T33" fmla="*/ 2147483647 h 1729"/>
              <a:gd name="T34" fmla="*/ 2147483647 w 1021"/>
              <a:gd name="T35" fmla="*/ 2147483647 h 1729"/>
              <a:gd name="T36" fmla="*/ 2147483647 w 1021"/>
              <a:gd name="T37" fmla="*/ 2147483647 h 1729"/>
              <a:gd name="T38" fmla="*/ 2147483647 w 1021"/>
              <a:gd name="T39" fmla="*/ 2147483647 h 1729"/>
              <a:gd name="T40" fmla="*/ 2147483647 w 1021"/>
              <a:gd name="T41" fmla="*/ 2147483647 h 1729"/>
              <a:gd name="T42" fmla="*/ 2147483647 w 1021"/>
              <a:gd name="T43" fmla="*/ 2147483647 h 1729"/>
              <a:gd name="T44" fmla="*/ 2147483647 w 1021"/>
              <a:gd name="T45" fmla="*/ 2147483647 h 1729"/>
              <a:gd name="T46" fmla="*/ 2147483647 w 1021"/>
              <a:gd name="T47" fmla="*/ 2147483647 h 1729"/>
              <a:gd name="T48" fmla="*/ 2147483647 w 1021"/>
              <a:gd name="T49" fmla="*/ 2147483647 h 1729"/>
              <a:gd name="T50" fmla="*/ 2147483647 w 1021"/>
              <a:gd name="T51" fmla="*/ 2147483647 h 1729"/>
              <a:gd name="T52" fmla="*/ 2147483647 w 1021"/>
              <a:gd name="T53" fmla="*/ 2147483647 h 1729"/>
              <a:gd name="T54" fmla="*/ 2147483647 w 1021"/>
              <a:gd name="T55" fmla="*/ 2147483647 h 1729"/>
              <a:gd name="T56" fmla="*/ 2147483647 w 1021"/>
              <a:gd name="T57" fmla="*/ 2147483647 h 1729"/>
              <a:gd name="T58" fmla="*/ 2147483647 w 1021"/>
              <a:gd name="T59" fmla="*/ 2147483647 h 1729"/>
              <a:gd name="T60" fmla="*/ 2147483647 w 1021"/>
              <a:gd name="T61" fmla="*/ 2147483647 h 1729"/>
              <a:gd name="T62" fmla="*/ 2147483647 w 1021"/>
              <a:gd name="T63" fmla="*/ 2147483647 h 1729"/>
              <a:gd name="T64" fmla="*/ 2147483647 w 1021"/>
              <a:gd name="T65" fmla="*/ 2147483647 h 1729"/>
              <a:gd name="T66" fmla="*/ 2147483647 w 1021"/>
              <a:gd name="T67" fmla="*/ 2147483647 h 1729"/>
              <a:gd name="T68" fmla="*/ 2147483647 w 1021"/>
              <a:gd name="T69" fmla="*/ 2147483647 h 1729"/>
              <a:gd name="T70" fmla="*/ 2147483647 w 1021"/>
              <a:gd name="T71" fmla="*/ 2147483647 h 1729"/>
              <a:gd name="T72" fmla="*/ 2147483647 w 1021"/>
              <a:gd name="T73" fmla="*/ 2147483647 h 1729"/>
              <a:gd name="T74" fmla="*/ 2147483647 w 1021"/>
              <a:gd name="T75" fmla="*/ 2147483647 h 1729"/>
              <a:gd name="T76" fmla="*/ 2147483647 w 1021"/>
              <a:gd name="T77" fmla="*/ 2147483647 h 1729"/>
              <a:gd name="T78" fmla="*/ 2147483647 w 1021"/>
              <a:gd name="T79" fmla="*/ 2147483647 h 1729"/>
              <a:gd name="T80" fmla="*/ 2147483647 w 1021"/>
              <a:gd name="T81" fmla="*/ 2147483647 h 1729"/>
              <a:gd name="T82" fmla="*/ 2147483647 w 1021"/>
              <a:gd name="T83" fmla="*/ 2147483647 h 1729"/>
              <a:gd name="T84" fmla="*/ 2147483647 w 1021"/>
              <a:gd name="T85" fmla="*/ 2147483647 h 1729"/>
              <a:gd name="T86" fmla="*/ 2147483647 w 1021"/>
              <a:gd name="T87" fmla="*/ 2147483647 h 1729"/>
              <a:gd name="T88" fmla="*/ 2147483647 w 1021"/>
              <a:gd name="T89" fmla="*/ 2147483647 h 1729"/>
              <a:gd name="T90" fmla="*/ 2147483647 w 1021"/>
              <a:gd name="T91" fmla="*/ 2147483647 h 1729"/>
              <a:gd name="T92" fmla="*/ 2147483647 w 1021"/>
              <a:gd name="T93" fmla="*/ 2147483647 h 1729"/>
              <a:gd name="T94" fmla="*/ 2147483647 w 1021"/>
              <a:gd name="T95" fmla="*/ 2147483647 h 1729"/>
              <a:gd name="T96" fmla="*/ 0 w 1021"/>
              <a:gd name="T97" fmla="*/ 2147483647 h 1729"/>
              <a:gd name="T98" fmla="*/ 2147483647 w 1021"/>
              <a:gd name="T99" fmla="*/ 2147483647 h 1729"/>
              <a:gd name="T100" fmla="*/ 2147483647 w 1021"/>
              <a:gd name="T101" fmla="*/ 2147483647 h 1729"/>
              <a:gd name="T102" fmla="*/ 2147483647 w 1021"/>
              <a:gd name="T103" fmla="*/ 2147483647 h 1729"/>
              <a:gd name="T104" fmla="*/ 2147483647 w 1021"/>
              <a:gd name="T105" fmla="*/ 2147483647 h 1729"/>
              <a:gd name="T106" fmla="*/ 2147483647 w 1021"/>
              <a:gd name="T107" fmla="*/ 2147483647 h 1729"/>
              <a:gd name="T108" fmla="*/ 2147483647 w 1021"/>
              <a:gd name="T109" fmla="*/ 2147483647 h 1729"/>
              <a:gd name="T110" fmla="*/ 2147483647 w 1021"/>
              <a:gd name="T111" fmla="*/ 2147483647 h 1729"/>
              <a:gd name="T112" fmla="*/ 2147483647 w 1021"/>
              <a:gd name="T113" fmla="*/ 2147483647 h 1729"/>
              <a:gd name="T114" fmla="*/ 2147483647 w 1021"/>
              <a:gd name="T115" fmla="*/ 2147483647 h 1729"/>
              <a:gd name="T116" fmla="*/ 2147483647 w 1021"/>
              <a:gd name="T117" fmla="*/ 2147483647 h 1729"/>
              <a:gd name="T118" fmla="*/ 2147483647 w 1021"/>
              <a:gd name="T119" fmla="*/ 2147483647 h 172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21" h="1729">
                <a:moveTo>
                  <a:pt x="624" y="0"/>
                </a:moveTo>
                <a:lnTo>
                  <a:pt x="624" y="35"/>
                </a:lnTo>
                <a:lnTo>
                  <a:pt x="600" y="82"/>
                </a:lnTo>
                <a:lnTo>
                  <a:pt x="600" y="129"/>
                </a:lnTo>
                <a:lnTo>
                  <a:pt x="600" y="165"/>
                </a:lnTo>
                <a:lnTo>
                  <a:pt x="600" y="200"/>
                </a:lnTo>
                <a:lnTo>
                  <a:pt x="600" y="235"/>
                </a:lnTo>
                <a:lnTo>
                  <a:pt x="588" y="270"/>
                </a:lnTo>
                <a:lnTo>
                  <a:pt x="588" y="317"/>
                </a:lnTo>
                <a:lnTo>
                  <a:pt x="588" y="353"/>
                </a:lnTo>
                <a:lnTo>
                  <a:pt x="588" y="388"/>
                </a:lnTo>
                <a:lnTo>
                  <a:pt x="588" y="423"/>
                </a:lnTo>
                <a:lnTo>
                  <a:pt x="588" y="458"/>
                </a:lnTo>
                <a:lnTo>
                  <a:pt x="588" y="494"/>
                </a:lnTo>
                <a:lnTo>
                  <a:pt x="588" y="529"/>
                </a:lnTo>
                <a:lnTo>
                  <a:pt x="588" y="564"/>
                </a:lnTo>
                <a:lnTo>
                  <a:pt x="588" y="600"/>
                </a:lnTo>
                <a:lnTo>
                  <a:pt x="588" y="647"/>
                </a:lnTo>
                <a:lnTo>
                  <a:pt x="588" y="682"/>
                </a:lnTo>
                <a:lnTo>
                  <a:pt x="624" y="682"/>
                </a:lnTo>
                <a:lnTo>
                  <a:pt x="660" y="694"/>
                </a:lnTo>
                <a:lnTo>
                  <a:pt x="672" y="658"/>
                </a:lnTo>
                <a:lnTo>
                  <a:pt x="672" y="623"/>
                </a:lnTo>
                <a:lnTo>
                  <a:pt x="684" y="588"/>
                </a:lnTo>
                <a:lnTo>
                  <a:pt x="720" y="564"/>
                </a:lnTo>
                <a:lnTo>
                  <a:pt x="756" y="541"/>
                </a:lnTo>
                <a:lnTo>
                  <a:pt x="792" y="541"/>
                </a:lnTo>
                <a:lnTo>
                  <a:pt x="828" y="529"/>
                </a:lnTo>
                <a:lnTo>
                  <a:pt x="876" y="541"/>
                </a:lnTo>
                <a:lnTo>
                  <a:pt x="912" y="552"/>
                </a:lnTo>
                <a:lnTo>
                  <a:pt x="948" y="576"/>
                </a:lnTo>
                <a:lnTo>
                  <a:pt x="972" y="611"/>
                </a:lnTo>
                <a:lnTo>
                  <a:pt x="996" y="647"/>
                </a:lnTo>
                <a:lnTo>
                  <a:pt x="1008" y="682"/>
                </a:lnTo>
                <a:lnTo>
                  <a:pt x="1020" y="717"/>
                </a:lnTo>
                <a:lnTo>
                  <a:pt x="1020" y="752"/>
                </a:lnTo>
                <a:lnTo>
                  <a:pt x="1020" y="788"/>
                </a:lnTo>
                <a:lnTo>
                  <a:pt x="1008" y="835"/>
                </a:lnTo>
                <a:lnTo>
                  <a:pt x="996" y="870"/>
                </a:lnTo>
                <a:lnTo>
                  <a:pt x="960" y="905"/>
                </a:lnTo>
                <a:lnTo>
                  <a:pt x="924" y="929"/>
                </a:lnTo>
                <a:lnTo>
                  <a:pt x="888" y="952"/>
                </a:lnTo>
                <a:lnTo>
                  <a:pt x="852" y="952"/>
                </a:lnTo>
                <a:lnTo>
                  <a:pt x="816" y="952"/>
                </a:lnTo>
                <a:lnTo>
                  <a:pt x="780" y="940"/>
                </a:lnTo>
                <a:lnTo>
                  <a:pt x="732" y="917"/>
                </a:lnTo>
                <a:lnTo>
                  <a:pt x="708" y="882"/>
                </a:lnTo>
                <a:lnTo>
                  <a:pt x="696" y="846"/>
                </a:lnTo>
                <a:lnTo>
                  <a:pt x="660" y="823"/>
                </a:lnTo>
                <a:lnTo>
                  <a:pt x="624" y="823"/>
                </a:lnTo>
                <a:lnTo>
                  <a:pt x="588" y="823"/>
                </a:lnTo>
                <a:lnTo>
                  <a:pt x="588" y="858"/>
                </a:lnTo>
                <a:lnTo>
                  <a:pt x="588" y="893"/>
                </a:lnTo>
                <a:lnTo>
                  <a:pt x="600" y="929"/>
                </a:lnTo>
                <a:lnTo>
                  <a:pt x="612" y="964"/>
                </a:lnTo>
                <a:lnTo>
                  <a:pt x="612" y="999"/>
                </a:lnTo>
                <a:lnTo>
                  <a:pt x="624" y="1034"/>
                </a:lnTo>
                <a:lnTo>
                  <a:pt x="624" y="1070"/>
                </a:lnTo>
                <a:lnTo>
                  <a:pt x="624" y="1105"/>
                </a:lnTo>
                <a:lnTo>
                  <a:pt x="624" y="1199"/>
                </a:lnTo>
                <a:lnTo>
                  <a:pt x="624" y="1270"/>
                </a:lnTo>
                <a:lnTo>
                  <a:pt x="624" y="1340"/>
                </a:lnTo>
                <a:lnTo>
                  <a:pt x="624" y="1387"/>
                </a:lnTo>
                <a:lnTo>
                  <a:pt x="660" y="1375"/>
                </a:lnTo>
                <a:lnTo>
                  <a:pt x="696" y="1375"/>
                </a:lnTo>
                <a:lnTo>
                  <a:pt x="732" y="1375"/>
                </a:lnTo>
                <a:lnTo>
                  <a:pt x="780" y="1375"/>
                </a:lnTo>
                <a:lnTo>
                  <a:pt x="816" y="1387"/>
                </a:lnTo>
                <a:lnTo>
                  <a:pt x="852" y="1399"/>
                </a:lnTo>
                <a:lnTo>
                  <a:pt x="888" y="1411"/>
                </a:lnTo>
                <a:lnTo>
                  <a:pt x="924" y="1422"/>
                </a:lnTo>
                <a:lnTo>
                  <a:pt x="960" y="1458"/>
                </a:lnTo>
                <a:lnTo>
                  <a:pt x="972" y="1493"/>
                </a:lnTo>
                <a:lnTo>
                  <a:pt x="996" y="1528"/>
                </a:lnTo>
                <a:lnTo>
                  <a:pt x="996" y="1563"/>
                </a:lnTo>
                <a:lnTo>
                  <a:pt x="996" y="1599"/>
                </a:lnTo>
                <a:lnTo>
                  <a:pt x="984" y="1634"/>
                </a:lnTo>
                <a:lnTo>
                  <a:pt x="960" y="1669"/>
                </a:lnTo>
                <a:lnTo>
                  <a:pt x="924" y="1693"/>
                </a:lnTo>
                <a:lnTo>
                  <a:pt x="888" y="1704"/>
                </a:lnTo>
                <a:lnTo>
                  <a:pt x="852" y="1704"/>
                </a:lnTo>
                <a:lnTo>
                  <a:pt x="804" y="1704"/>
                </a:lnTo>
                <a:lnTo>
                  <a:pt x="768" y="1716"/>
                </a:lnTo>
                <a:lnTo>
                  <a:pt x="732" y="1716"/>
                </a:lnTo>
                <a:lnTo>
                  <a:pt x="696" y="1716"/>
                </a:lnTo>
                <a:lnTo>
                  <a:pt x="660" y="1728"/>
                </a:lnTo>
                <a:lnTo>
                  <a:pt x="624" y="1728"/>
                </a:lnTo>
                <a:lnTo>
                  <a:pt x="588" y="1728"/>
                </a:lnTo>
                <a:lnTo>
                  <a:pt x="552" y="1728"/>
                </a:lnTo>
                <a:lnTo>
                  <a:pt x="516" y="1728"/>
                </a:lnTo>
                <a:lnTo>
                  <a:pt x="480" y="1728"/>
                </a:lnTo>
                <a:lnTo>
                  <a:pt x="444" y="1728"/>
                </a:lnTo>
                <a:lnTo>
                  <a:pt x="408" y="1728"/>
                </a:lnTo>
                <a:lnTo>
                  <a:pt x="372" y="1728"/>
                </a:lnTo>
                <a:lnTo>
                  <a:pt x="336" y="1716"/>
                </a:lnTo>
                <a:lnTo>
                  <a:pt x="300" y="1716"/>
                </a:lnTo>
                <a:lnTo>
                  <a:pt x="264" y="1716"/>
                </a:lnTo>
                <a:lnTo>
                  <a:pt x="228" y="1704"/>
                </a:lnTo>
                <a:lnTo>
                  <a:pt x="192" y="1693"/>
                </a:lnTo>
                <a:lnTo>
                  <a:pt x="156" y="1681"/>
                </a:lnTo>
                <a:lnTo>
                  <a:pt x="120" y="1669"/>
                </a:lnTo>
                <a:lnTo>
                  <a:pt x="96" y="1634"/>
                </a:lnTo>
                <a:lnTo>
                  <a:pt x="72" y="1599"/>
                </a:lnTo>
                <a:lnTo>
                  <a:pt x="48" y="1563"/>
                </a:lnTo>
                <a:lnTo>
                  <a:pt x="48" y="1528"/>
                </a:lnTo>
                <a:lnTo>
                  <a:pt x="60" y="1493"/>
                </a:lnTo>
                <a:lnTo>
                  <a:pt x="84" y="1458"/>
                </a:lnTo>
                <a:lnTo>
                  <a:pt x="132" y="1434"/>
                </a:lnTo>
                <a:lnTo>
                  <a:pt x="168" y="1411"/>
                </a:lnTo>
                <a:lnTo>
                  <a:pt x="204" y="1399"/>
                </a:lnTo>
                <a:lnTo>
                  <a:pt x="252" y="1387"/>
                </a:lnTo>
                <a:lnTo>
                  <a:pt x="288" y="1387"/>
                </a:lnTo>
                <a:lnTo>
                  <a:pt x="336" y="1387"/>
                </a:lnTo>
                <a:lnTo>
                  <a:pt x="372" y="1387"/>
                </a:lnTo>
                <a:lnTo>
                  <a:pt x="408" y="1387"/>
                </a:lnTo>
                <a:lnTo>
                  <a:pt x="444" y="1387"/>
                </a:lnTo>
                <a:lnTo>
                  <a:pt x="456" y="1352"/>
                </a:lnTo>
                <a:lnTo>
                  <a:pt x="456" y="1317"/>
                </a:lnTo>
                <a:lnTo>
                  <a:pt x="456" y="1281"/>
                </a:lnTo>
                <a:lnTo>
                  <a:pt x="456" y="1246"/>
                </a:lnTo>
                <a:lnTo>
                  <a:pt x="456" y="1211"/>
                </a:lnTo>
                <a:lnTo>
                  <a:pt x="456" y="1176"/>
                </a:lnTo>
                <a:lnTo>
                  <a:pt x="444" y="1140"/>
                </a:lnTo>
                <a:lnTo>
                  <a:pt x="444" y="1105"/>
                </a:lnTo>
                <a:lnTo>
                  <a:pt x="444" y="1070"/>
                </a:lnTo>
                <a:lnTo>
                  <a:pt x="444" y="1034"/>
                </a:lnTo>
                <a:lnTo>
                  <a:pt x="444" y="999"/>
                </a:lnTo>
                <a:lnTo>
                  <a:pt x="444" y="964"/>
                </a:lnTo>
                <a:lnTo>
                  <a:pt x="444" y="929"/>
                </a:lnTo>
                <a:lnTo>
                  <a:pt x="444" y="893"/>
                </a:lnTo>
                <a:lnTo>
                  <a:pt x="408" y="870"/>
                </a:lnTo>
                <a:lnTo>
                  <a:pt x="372" y="870"/>
                </a:lnTo>
                <a:lnTo>
                  <a:pt x="336" y="870"/>
                </a:lnTo>
                <a:lnTo>
                  <a:pt x="336" y="905"/>
                </a:lnTo>
                <a:lnTo>
                  <a:pt x="336" y="940"/>
                </a:lnTo>
                <a:lnTo>
                  <a:pt x="300" y="964"/>
                </a:lnTo>
                <a:lnTo>
                  <a:pt x="264" y="987"/>
                </a:lnTo>
                <a:lnTo>
                  <a:pt x="228" y="987"/>
                </a:lnTo>
                <a:lnTo>
                  <a:pt x="192" y="987"/>
                </a:lnTo>
                <a:lnTo>
                  <a:pt x="156" y="987"/>
                </a:lnTo>
                <a:lnTo>
                  <a:pt x="120" y="976"/>
                </a:lnTo>
                <a:lnTo>
                  <a:pt x="84" y="964"/>
                </a:lnTo>
                <a:lnTo>
                  <a:pt x="60" y="929"/>
                </a:lnTo>
                <a:lnTo>
                  <a:pt x="36" y="893"/>
                </a:lnTo>
                <a:lnTo>
                  <a:pt x="12" y="858"/>
                </a:lnTo>
                <a:lnTo>
                  <a:pt x="0" y="823"/>
                </a:lnTo>
                <a:lnTo>
                  <a:pt x="0" y="788"/>
                </a:lnTo>
                <a:lnTo>
                  <a:pt x="0" y="752"/>
                </a:lnTo>
                <a:lnTo>
                  <a:pt x="24" y="717"/>
                </a:lnTo>
                <a:lnTo>
                  <a:pt x="60" y="694"/>
                </a:lnTo>
                <a:lnTo>
                  <a:pt x="96" y="670"/>
                </a:lnTo>
                <a:lnTo>
                  <a:pt x="132" y="658"/>
                </a:lnTo>
                <a:lnTo>
                  <a:pt x="180" y="658"/>
                </a:lnTo>
                <a:lnTo>
                  <a:pt x="216" y="658"/>
                </a:lnTo>
                <a:lnTo>
                  <a:pt x="252" y="670"/>
                </a:lnTo>
                <a:lnTo>
                  <a:pt x="288" y="682"/>
                </a:lnTo>
                <a:lnTo>
                  <a:pt x="312" y="717"/>
                </a:lnTo>
                <a:lnTo>
                  <a:pt x="324" y="752"/>
                </a:lnTo>
                <a:lnTo>
                  <a:pt x="360" y="752"/>
                </a:lnTo>
                <a:lnTo>
                  <a:pt x="396" y="752"/>
                </a:lnTo>
                <a:lnTo>
                  <a:pt x="432" y="752"/>
                </a:lnTo>
                <a:lnTo>
                  <a:pt x="432" y="717"/>
                </a:lnTo>
                <a:lnTo>
                  <a:pt x="444" y="682"/>
                </a:lnTo>
                <a:lnTo>
                  <a:pt x="444" y="647"/>
                </a:lnTo>
                <a:lnTo>
                  <a:pt x="444" y="600"/>
                </a:lnTo>
                <a:lnTo>
                  <a:pt x="444" y="564"/>
                </a:lnTo>
                <a:lnTo>
                  <a:pt x="444" y="529"/>
                </a:lnTo>
                <a:lnTo>
                  <a:pt x="444" y="494"/>
                </a:lnTo>
                <a:lnTo>
                  <a:pt x="444" y="458"/>
                </a:lnTo>
                <a:lnTo>
                  <a:pt x="444" y="423"/>
                </a:lnTo>
                <a:lnTo>
                  <a:pt x="444" y="376"/>
                </a:lnTo>
                <a:lnTo>
                  <a:pt x="444" y="341"/>
                </a:lnTo>
                <a:lnTo>
                  <a:pt x="444" y="306"/>
                </a:lnTo>
                <a:lnTo>
                  <a:pt x="432" y="259"/>
                </a:lnTo>
                <a:lnTo>
                  <a:pt x="432" y="223"/>
                </a:lnTo>
                <a:lnTo>
                  <a:pt x="432" y="188"/>
                </a:lnTo>
                <a:lnTo>
                  <a:pt x="432" y="153"/>
                </a:lnTo>
                <a:lnTo>
                  <a:pt x="432" y="118"/>
                </a:lnTo>
                <a:lnTo>
                  <a:pt x="432" y="82"/>
                </a:lnTo>
                <a:lnTo>
                  <a:pt x="432" y="47"/>
                </a:lnTo>
                <a:lnTo>
                  <a:pt x="432" y="12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3" name="Rectangle 36"/>
          <p:cNvSpPr>
            <a:spLocks noChangeArrowheads="1"/>
          </p:cNvSpPr>
          <p:nvPr/>
        </p:nvSpPr>
        <p:spPr bwMode="auto">
          <a:xfrm>
            <a:off x="4268788" y="4405313"/>
            <a:ext cx="1216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/>
              <a:t>2-tRNA</a:t>
            </a:r>
          </a:p>
        </p:txBody>
      </p:sp>
      <p:sp>
        <p:nvSpPr>
          <p:cNvPr id="39974" name="Rectangle 37"/>
          <p:cNvSpPr>
            <a:spLocks noChangeArrowheads="1"/>
          </p:cNvSpPr>
          <p:nvPr/>
        </p:nvSpPr>
        <p:spPr bwMode="auto">
          <a:xfrm>
            <a:off x="2287588" y="49688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39975" name="Rectangle 38"/>
          <p:cNvSpPr>
            <a:spLocks noChangeArrowheads="1"/>
          </p:cNvSpPr>
          <p:nvPr/>
        </p:nvSpPr>
        <p:spPr bwMode="auto">
          <a:xfrm>
            <a:off x="2820988" y="49688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39976" name="Rectangle 39"/>
          <p:cNvSpPr>
            <a:spLocks noChangeArrowheads="1"/>
          </p:cNvSpPr>
          <p:nvPr/>
        </p:nvSpPr>
        <p:spPr bwMode="auto">
          <a:xfrm>
            <a:off x="3354388" y="49688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39977" name="Line 40"/>
          <p:cNvSpPr>
            <a:spLocks noChangeShapeType="1"/>
          </p:cNvSpPr>
          <p:nvPr/>
        </p:nvSpPr>
        <p:spPr bwMode="auto">
          <a:xfrm>
            <a:off x="3063875" y="49022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8" name="Line 41"/>
          <p:cNvSpPr>
            <a:spLocks noChangeShapeType="1"/>
          </p:cNvSpPr>
          <p:nvPr/>
        </p:nvSpPr>
        <p:spPr bwMode="auto">
          <a:xfrm>
            <a:off x="3597275" y="49022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79" name="Line 42"/>
          <p:cNvSpPr>
            <a:spLocks noChangeShapeType="1"/>
          </p:cNvSpPr>
          <p:nvPr/>
        </p:nvSpPr>
        <p:spPr bwMode="auto">
          <a:xfrm>
            <a:off x="2530475" y="49022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0" name="Line 43"/>
          <p:cNvSpPr>
            <a:spLocks noChangeShapeType="1"/>
          </p:cNvSpPr>
          <p:nvPr/>
        </p:nvSpPr>
        <p:spPr bwMode="auto">
          <a:xfrm>
            <a:off x="4359275" y="49022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1" name="Line 44"/>
          <p:cNvSpPr>
            <a:spLocks noChangeShapeType="1"/>
          </p:cNvSpPr>
          <p:nvPr/>
        </p:nvSpPr>
        <p:spPr bwMode="auto">
          <a:xfrm>
            <a:off x="4892675" y="49022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2" name="Line 45"/>
          <p:cNvSpPr>
            <a:spLocks noChangeShapeType="1"/>
          </p:cNvSpPr>
          <p:nvPr/>
        </p:nvSpPr>
        <p:spPr bwMode="auto">
          <a:xfrm>
            <a:off x="5426075" y="49022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3" name="Rectangle 46"/>
          <p:cNvSpPr>
            <a:spLocks noChangeArrowheads="1"/>
          </p:cNvSpPr>
          <p:nvPr/>
        </p:nvSpPr>
        <p:spPr bwMode="auto">
          <a:xfrm>
            <a:off x="4116388" y="4968875"/>
            <a:ext cx="457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39984" name="Rectangle 47"/>
          <p:cNvSpPr>
            <a:spLocks noChangeArrowheads="1"/>
          </p:cNvSpPr>
          <p:nvPr/>
        </p:nvSpPr>
        <p:spPr bwMode="auto">
          <a:xfrm>
            <a:off x="3013075" y="1549400"/>
            <a:ext cx="863600" cy="711200"/>
          </a:xfrm>
          <a:prstGeom prst="rect">
            <a:avLst/>
          </a:prstGeom>
          <a:solidFill>
            <a:srgbClr val="99FF33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9985" name="Rectangle 48"/>
          <p:cNvSpPr>
            <a:spLocks noChangeArrowheads="1"/>
          </p:cNvSpPr>
          <p:nvPr/>
        </p:nvSpPr>
        <p:spPr bwMode="auto">
          <a:xfrm>
            <a:off x="3049588" y="16160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33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aa1</a:t>
            </a:r>
          </a:p>
        </p:txBody>
      </p:sp>
      <p:sp>
        <p:nvSpPr>
          <p:cNvPr id="39986" name="Oval 49"/>
          <p:cNvSpPr>
            <a:spLocks noChangeArrowheads="1"/>
          </p:cNvSpPr>
          <p:nvPr/>
        </p:nvSpPr>
        <p:spPr bwMode="auto">
          <a:xfrm>
            <a:off x="4765675" y="1549400"/>
            <a:ext cx="863600" cy="787400"/>
          </a:xfrm>
          <a:prstGeom prst="ellipse">
            <a:avLst/>
          </a:prstGeom>
          <a:solidFill>
            <a:srgbClr val="CC66FF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9987" name="Rectangle 50"/>
          <p:cNvSpPr>
            <a:spLocks noChangeArrowheads="1"/>
          </p:cNvSpPr>
          <p:nvPr/>
        </p:nvSpPr>
        <p:spPr bwMode="auto">
          <a:xfrm>
            <a:off x="4802188" y="16922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aa2</a:t>
            </a:r>
          </a:p>
        </p:txBody>
      </p:sp>
      <p:sp>
        <p:nvSpPr>
          <p:cNvPr id="39988" name="Rectangle 51"/>
          <p:cNvSpPr>
            <a:spLocks noChangeArrowheads="1"/>
          </p:cNvSpPr>
          <p:nvPr/>
        </p:nvSpPr>
        <p:spPr bwMode="auto">
          <a:xfrm>
            <a:off x="4649788" y="49688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39989" name="Rectangle 52"/>
          <p:cNvSpPr>
            <a:spLocks noChangeArrowheads="1"/>
          </p:cNvSpPr>
          <p:nvPr/>
        </p:nvSpPr>
        <p:spPr bwMode="auto">
          <a:xfrm>
            <a:off x="5183188" y="49688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39990" name="Line 53"/>
          <p:cNvSpPr>
            <a:spLocks noChangeShapeType="1"/>
          </p:cNvSpPr>
          <p:nvPr/>
        </p:nvSpPr>
        <p:spPr bwMode="auto">
          <a:xfrm>
            <a:off x="8397875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91" name="Rectangle 54"/>
          <p:cNvSpPr>
            <a:spLocks noChangeArrowheads="1"/>
          </p:cNvSpPr>
          <p:nvPr/>
        </p:nvSpPr>
        <p:spPr bwMode="auto">
          <a:xfrm>
            <a:off x="8459788" y="54260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39992" name="Line 55"/>
          <p:cNvSpPr>
            <a:spLocks noChangeShapeType="1"/>
          </p:cNvSpPr>
          <p:nvPr/>
        </p:nvSpPr>
        <p:spPr bwMode="auto">
          <a:xfrm>
            <a:off x="8931275" y="54356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93" name="Line 56"/>
          <p:cNvSpPr>
            <a:spLocks noChangeShapeType="1"/>
          </p:cNvSpPr>
          <p:nvPr/>
        </p:nvSpPr>
        <p:spPr bwMode="auto">
          <a:xfrm>
            <a:off x="2530475" y="53594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94" name="Line 57"/>
          <p:cNvSpPr>
            <a:spLocks noChangeShapeType="1"/>
          </p:cNvSpPr>
          <p:nvPr/>
        </p:nvSpPr>
        <p:spPr bwMode="auto">
          <a:xfrm>
            <a:off x="3597275" y="53594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95" name="Line 58"/>
          <p:cNvSpPr>
            <a:spLocks noChangeShapeType="1"/>
          </p:cNvSpPr>
          <p:nvPr/>
        </p:nvSpPr>
        <p:spPr bwMode="auto">
          <a:xfrm>
            <a:off x="3063875" y="53594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96" name="Rectangle 59"/>
          <p:cNvSpPr>
            <a:spLocks noChangeArrowheads="1"/>
          </p:cNvSpPr>
          <p:nvPr/>
        </p:nvSpPr>
        <p:spPr bwMode="auto">
          <a:xfrm>
            <a:off x="1588" y="4938713"/>
            <a:ext cx="16351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/>
              <a:t>anticodon</a:t>
            </a:r>
          </a:p>
        </p:txBody>
      </p:sp>
      <p:sp>
        <p:nvSpPr>
          <p:cNvPr id="39997" name="Rectangle 60"/>
          <p:cNvSpPr>
            <a:spLocks noChangeArrowheads="1"/>
          </p:cNvSpPr>
          <p:nvPr/>
        </p:nvSpPr>
        <p:spPr bwMode="auto">
          <a:xfrm>
            <a:off x="230188" y="5518150"/>
            <a:ext cx="133985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000" b="1"/>
              <a:t>hydrogen</a:t>
            </a:r>
          </a:p>
          <a:p>
            <a:r>
              <a:rPr lang="en-US" altLang="en-US" sz="2000" b="1"/>
              <a:t>bonds</a:t>
            </a:r>
          </a:p>
        </p:txBody>
      </p:sp>
      <p:sp>
        <p:nvSpPr>
          <p:cNvPr id="39998" name="Rectangle 61"/>
          <p:cNvSpPr>
            <a:spLocks noChangeArrowheads="1"/>
          </p:cNvSpPr>
          <p:nvPr/>
        </p:nvSpPr>
        <p:spPr bwMode="auto">
          <a:xfrm>
            <a:off x="2439988" y="5807075"/>
            <a:ext cx="12493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codon</a:t>
            </a:r>
          </a:p>
        </p:txBody>
      </p:sp>
      <p:sp>
        <p:nvSpPr>
          <p:cNvPr id="39999" name="Line 62"/>
          <p:cNvSpPr>
            <a:spLocks noChangeShapeType="1"/>
          </p:cNvSpPr>
          <p:nvPr/>
        </p:nvSpPr>
        <p:spPr bwMode="auto">
          <a:xfrm flipV="1">
            <a:off x="1412875" y="5384800"/>
            <a:ext cx="1016000" cy="508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00" name="Line 63"/>
          <p:cNvSpPr>
            <a:spLocks noChangeShapeType="1"/>
          </p:cNvSpPr>
          <p:nvPr/>
        </p:nvSpPr>
        <p:spPr bwMode="auto">
          <a:xfrm>
            <a:off x="1641475" y="5181600"/>
            <a:ext cx="5588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01" name="Line 64"/>
          <p:cNvSpPr>
            <a:spLocks noChangeShapeType="1"/>
          </p:cNvSpPr>
          <p:nvPr/>
        </p:nvSpPr>
        <p:spPr bwMode="auto">
          <a:xfrm>
            <a:off x="4283075" y="53594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02" name="Line 65"/>
          <p:cNvSpPr>
            <a:spLocks noChangeShapeType="1"/>
          </p:cNvSpPr>
          <p:nvPr/>
        </p:nvSpPr>
        <p:spPr bwMode="auto">
          <a:xfrm>
            <a:off x="4892675" y="53594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03" name="Line 66"/>
          <p:cNvSpPr>
            <a:spLocks noChangeShapeType="1"/>
          </p:cNvSpPr>
          <p:nvPr/>
        </p:nvSpPr>
        <p:spPr bwMode="auto">
          <a:xfrm>
            <a:off x="5426075" y="53594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3475" name="Line 67"/>
          <p:cNvSpPr>
            <a:spLocks noChangeShapeType="1"/>
          </p:cNvSpPr>
          <p:nvPr/>
        </p:nvSpPr>
        <p:spPr bwMode="auto">
          <a:xfrm>
            <a:off x="3911600" y="1981200"/>
            <a:ext cx="7874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3476" name="Rectangle 68"/>
          <p:cNvSpPr>
            <a:spLocks noChangeArrowheads="1"/>
          </p:cNvSpPr>
          <p:nvPr/>
        </p:nvSpPr>
        <p:spPr bwMode="auto">
          <a:xfrm>
            <a:off x="3657600" y="838200"/>
            <a:ext cx="24161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peptide bond</a:t>
            </a:r>
          </a:p>
        </p:txBody>
      </p:sp>
      <p:sp>
        <p:nvSpPr>
          <p:cNvPr id="273477" name="Line 69"/>
          <p:cNvSpPr>
            <a:spLocks noChangeShapeType="1"/>
          </p:cNvSpPr>
          <p:nvPr/>
        </p:nvSpPr>
        <p:spPr bwMode="auto">
          <a:xfrm flipV="1">
            <a:off x="4343400" y="1295400"/>
            <a:ext cx="76200" cy="711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3478" name="Group 70"/>
          <p:cNvGrpSpPr>
            <a:grpSpLocks/>
          </p:cNvGrpSpPr>
          <p:nvPr/>
        </p:nvGrpSpPr>
        <p:grpSpPr bwMode="auto">
          <a:xfrm>
            <a:off x="7178675" y="635000"/>
            <a:ext cx="1711325" cy="4087813"/>
            <a:chOff x="4522" y="400"/>
            <a:chExt cx="1078" cy="2575"/>
          </a:xfrm>
        </p:grpSpPr>
        <p:sp>
          <p:nvSpPr>
            <p:cNvPr id="40009" name="Rectangle 71"/>
            <p:cNvSpPr>
              <a:spLocks noChangeArrowheads="1"/>
            </p:cNvSpPr>
            <p:nvPr/>
          </p:nvSpPr>
          <p:spPr bwMode="auto">
            <a:xfrm>
              <a:off x="4657" y="2295"/>
              <a:ext cx="76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b="1"/>
                <a:t>3-tRNA</a:t>
              </a:r>
            </a:p>
          </p:txBody>
        </p:sp>
        <p:sp>
          <p:nvSpPr>
            <p:cNvPr id="40010" name="Line 72"/>
            <p:cNvSpPr>
              <a:spLocks noChangeShapeType="1"/>
            </p:cNvSpPr>
            <p:nvPr/>
          </p:nvSpPr>
          <p:spPr bwMode="auto">
            <a:xfrm>
              <a:off x="4714" y="2608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1" name="Line 73"/>
            <p:cNvSpPr>
              <a:spLocks noChangeShapeType="1"/>
            </p:cNvSpPr>
            <p:nvPr/>
          </p:nvSpPr>
          <p:spPr bwMode="auto">
            <a:xfrm>
              <a:off x="5050" y="2608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2" name="Line 74"/>
            <p:cNvSpPr>
              <a:spLocks noChangeShapeType="1"/>
            </p:cNvSpPr>
            <p:nvPr/>
          </p:nvSpPr>
          <p:spPr bwMode="auto">
            <a:xfrm>
              <a:off x="5386" y="2608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3" name="Rectangle 75"/>
            <p:cNvSpPr>
              <a:spLocks noChangeArrowheads="1"/>
            </p:cNvSpPr>
            <p:nvPr/>
          </p:nvSpPr>
          <p:spPr bwMode="auto">
            <a:xfrm>
              <a:off x="4561" y="2650"/>
              <a:ext cx="288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G</a:t>
              </a:r>
            </a:p>
          </p:txBody>
        </p:sp>
        <p:sp>
          <p:nvSpPr>
            <p:cNvPr id="40014" name="Rectangle 76"/>
            <p:cNvSpPr>
              <a:spLocks noChangeArrowheads="1"/>
            </p:cNvSpPr>
            <p:nvPr/>
          </p:nvSpPr>
          <p:spPr bwMode="auto">
            <a:xfrm>
              <a:off x="4897" y="2650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</a:t>
              </a:r>
            </a:p>
          </p:txBody>
        </p:sp>
        <p:sp>
          <p:nvSpPr>
            <p:cNvPr id="40015" name="Rectangle 77"/>
            <p:cNvSpPr>
              <a:spLocks noChangeArrowheads="1"/>
            </p:cNvSpPr>
            <p:nvPr/>
          </p:nvSpPr>
          <p:spPr bwMode="auto">
            <a:xfrm>
              <a:off x="5233" y="2650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</a:t>
              </a:r>
            </a:p>
          </p:txBody>
        </p:sp>
        <p:sp>
          <p:nvSpPr>
            <p:cNvPr id="40016" name="Freeform 78"/>
            <p:cNvSpPr>
              <a:spLocks/>
            </p:cNvSpPr>
            <p:nvPr/>
          </p:nvSpPr>
          <p:spPr bwMode="auto">
            <a:xfrm>
              <a:off x="4522" y="864"/>
              <a:ext cx="1021" cy="1729"/>
            </a:xfrm>
            <a:custGeom>
              <a:avLst/>
              <a:gdLst>
                <a:gd name="T0" fmla="*/ 600 w 1021"/>
                <a:gd name="T1" fmla="*/ 82 h 1729"/>
                <a:gd name="T2" fmla="*/ 600 w 1021"/>
                <a:gd name="T3" fmla="*/ 200 h 1729"/>
                <a:gd name="T4" fmla="*/ 588 w 1021"/>
                <a:gd name="T5" fmla="*/ 317 h 1729"/>
                <a:gd name="T6" fmla="*/ 588 w 1021"/>
                <a:gd name="T7" fmla="*/ 423 h 1729"/>
                <a:gd name="T8" fmla="*/ 588 w 1021"/>
                <a:gd name="T9" fmla="*/ 529 h 1729"/>
                <a:gd name="T10" fmla="*/ 588 w 1021"/>
                <a:gd name="T11" fmla="*/ 647 h 1729"/>
                <a:gd name="T12" fmla="*/ 660 w 1021"/>
                <a:gd name="T13" fmla="*/ 694 h 1729"/>
                <a:gd name="T14" fmla="*/ 684 w 1021"/>
                <a:gd name="T15" fmla="*/ 588 h 1729"/>
                <a:gd name="T16" fmla="*/ 792 w 1021"/>
                <a:gd name="T17" fmla="*/ 541 h 1729"/>
                <a:gd name="T18" fmla="*/ 912 w 1021"/>
                <a:gd name="T19" fmla="*/ 552 h 1729"/>
                <a:gd name="T20" fmla="*/ 996 w 1021"/>
                <a:gd name="T21" fmla="*/ 647 h 1729"/>
                <a:gd name="T22" fmla="*/ 1020 w 1021"/>
                <a:gd name="T23" fmla="*/ 752 h 1729"/>
                <a:gd name="T24" fmla="*/ 996 w 1021"/>
                <a:gd name="T25" fmla="*/ 870 h 1729"/>
                <a:gd name="T26" fmla="*/ 888 w 1021"/>
                <a:gd name="T27" fmla="*/ 952 h 1729"/>
                <a:gd name="T28" fmla="*/ 780 w 1021"/>
                <a:gd name="T29" fmla="*/ 940 h 1729"/>
                <a:gd name="T30" fmla="*/ 696 w 1021"/>
                <a:gd name="T31" fmla="*/ 846 h 1729"/>
                <a:gd name="T32" fmla="*/ 588 w 1021"/>
                <a:gd name="T33" fmla="*/ 823 h 1729"/>
                <a:gd name="T34" fmla="*/ 600 w 1021"/>
                <a:gd name="T35" fmla="*/ 929 h 1729"/>
                <a:gd name="T36" fmla="*/ 624 w 1021"/>
                <a:gd name="T37" fmla="*/ 1034 h 1729"/>
                <a:gd name="T38" fmla="*/ 624 w 1021"/>
                <a:gd name="T39" fmla="*/ 1199 h 1729"/>
                <a:gd name="T40" fmla="*/ 624 w 1021"/>
                <a:gd name="T41" fmla="*/ 1387 h 1729"/>
                <a:gd name="T42" fmla="*/ 732 w 1021"/>
                <a:gd name="T43" fmla="*/ 1375 h 1729"/>
                <a:gd name="T44" fmla="*/ 852 w 1021"/>
                <a:gd name="T45" fmla="*/ 1399 h 1729"/>
                <a:gd name="T46" fmla="*/ 960 w 1021"/>
                <a:gd name="T47" fmla="*/ 1458 h 1729"/>
                <a:gd name="T48" fmla="*/ 996 w 1021"/>
                <a:gd name="T49" fmla="*/ 1563 h 1729"/>
                <a:gd name="T50" fmla="*/ 960 w 1021"/>
                <a:gd name="T51" fmla="*/ 1669 h 1729"/>
                <a:gd name="T52" fmla="*/ 852 w 1021"/>
                <a:gd name="T53" fmla="*/ 1704 h 1729"/>
                <a:gd name="T54" fmla="*/ 732 w 1021"/>
                <a:gd name="T55" fmla="*/ 1716 h 1729"/>
                <a:gd name="T56" fmla="*/ 624 w 1021"/>
                <a:gd name="T57" fmla="*/ 1728 h 1729"/>
                <a:gd name="T58" fmla="*/ 516 w 1021"/>
                <a:gd name="T59" fmla="*/ 1728 h 1729"/>
                <a:gd name="T60" fmla="*/ 408 w 1021"/>
                <a:gd name="T61" fmla="*/ 1728 h 1729"/>
                <a:gd name="T62" fmla="*/ 300 w 1021"/>
                <a:gd name="T63" fmla="*/ 1716 h 1729"/>
                <a:gd name="T64" fmla="*/ 192 w 1021"/>
                <a:gd name="T65" fmla="*/ 1693 h 1729"/>
                <a:gd name="T66" fmla="*/ 96 w 1021"/>
                <a:gd name="T67" fmla="*/ 1634 h 1729"/>
                <a:gd name="T68" fmla="*/ 48 w 1021"/>
                <a:gd name="T69" fmla="*/ 1528 h 1729"/>
                <a:gd name="T70" fmla="*/ 132 w 1021"/>
                <a:gd name="T71" fmla="*/ 1434 h 1729"/>
                <a:gd name="T72" fmla="*/ 252 w 1021"/>
                <a:gd name="T73" fmla="*/ 1387 h 1729"/>
                <a:gd name="T74" fmla="*/ 372 w 1021"/>
                <a:gd name="T75" fmla="*/ 1387 h 1729"/>
                <a:gd name="T76" fmla="*/ 456 w 1021"/>
                <a:gd name="T77" fmla="*/ 1352 h 1729"/>
                <a:gd name="T78" fmla="*/ 456 w 1021"/>
                <a:gd name="T79" fmla="*/ 1246 h 1729"/>
                <a:gd name="T80" fmla="*/ 444 w 1021"/>
                <a:gd name="T81" fmla="*/ 1140 h 1729"/>
                <a:gd name="T82" fmla="*/ 444 w 1021"/>
                <a:gd name="T83" fmla="*/ 1034 h 1729"/>
                <a:gd name="T84" fmla="*/ 444 w 1021"/>
                <a:gd name="T85" fmla="*/ 929 h 1729"/>
                <a:gd name="T86" fmla="*/ 372 w 1021"/>
                <a:gd name="T87" fmla="*/ 870 h 1729"/>
                <a:gd name="T88" fmla="*/ 336 w 1021"/>
                <a:gd name="T89" fmla="*/ 940 h 1729"/>
                <a:gd name="T90" fmla="*/ 228 w 1021"/>
                <a:gd name="T91" fmla="*/ 987 h 1729"/>
                <a:gd name="T92" fmla="*/ 120 w 1021"/>
                <a:gd name="T93" fmla="*/ 976 h 1729"/>
                <a:gd name="T94" fmla="*/ 36 w 1021"/>
                <a:gd name="T95" fmla="*/ 893 h 1729"/>
                <a:gd name="T96" fmla="*/ 0 w 1021"/>
                <a:gd name="T97" fmla="*/ 788 h 1729"/>
                <a:gd name="T98" fmla="*/ 60 w 1021"/>
                <a:gd name="T99" fmla="*/ 694 h 1729"/>
                <a:gd name="T100" fmla="*/ 180 w 1021"/>
                <a:gd name="T101" fmla="*/ 658 h 1729"/>
                <a:gd name="T102" fmla="*/ 288 w 1021"/>
                <a:gd name="T103" fmla="*/ 682 h 1729"/>
                <a:gd name="T104" fmla="*/ 360 w 1021"/>
                <a:gd name="T105" fmla="*/ 752 h 1729"/>
                <a:gd name="T106" fmla="*/ 432 w 1021"/>
                <a:gd name="T107" fmla="*/ 717 h 1729"/>
                <a:gd name="T108" fmla="*/ 444 w 1021"/>
                <a:gd name="T109" fmla="*/ 600 h 1729"/>
                <a:gd name="T110" fmla="*/ 444 w 1021"/>
                <a:gd name="T111" fmla="*/ 494 h 1729"/>
                <a:gd name="T112" fmla="*/ 444 w 1021"/>
                <a:gd name="T113" fmla="*/ 376 h 1729"/>
                <a:gd name="T114" fmla="*/ 432 w 1021"/>
                <a:gd name="T115" fmla="*/ 259 h 1729"/>
                <a:gd name="T116" fmla="*/ 432 w 1021"/>
                <a:gd name="T117" fmla="*/ 153 h 1729"/>
                <a:gd name="T118" fmla="*/ 432 w 1021"/>
                <a:gd name="T119" fmla="*/ 47 h 17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21" h="1729">
                  <a:moveTo>
                    <a:pt x="624" y="0"/>
                  </a:moveTo>
                  <a:lnTo>
                    <a:pt x="624" y="35"/>
                  </a:lnTo>
                  <a:lnTo>
                    <a:pt x="600" y="82"/>
                  </a:lnTo>
                  <a:lnTo>
                    <a:pt x="600" y="129"/>
                  </a:lnTo>
                  <a:lnTo>
                    <a:pt x="600" y="165"/>
                  </a:lnTo>
                  <a:lnTo>
                    <a:pt x="600" y="200"/>
                  </a:lnTo>
                  <a:lnTo>
                    <a:pt x="600" y="235"/>
                  </a:lnTo>
                  <a:lnTo>
                    <a:pt x="588" y="270"/>
                  </a:lnTo>
                  <a:lnTo>
                    <a:pt x="588" y="317"/>
                  </a:lnTo>
                  <a:lnTo>
                    <a:pt x="588" y="353"/>
                  </a:lnTo>
                  <a:lnTo>
                    <a:pt x="588" y="388"/>
                  </a:lnTo>
                  <a:lnTo>
                    <a:pt x="588" y="423"/>
                  </a:lnTo>
                  <a:lnTo>
                    <a:pt x="588" y="458"/>
                  </a:lnTo>
                  <a:lnTo>
                    <a:pt x="588" y="494"/>
                  </a:lnTo>
                  <a:lnTo>
                    <a:pt x="588" y="529"/>
                  </a:lnTo>
                  <a:lnTo>
                    <a:pt x="588" y="564"/>
                  </a:lnTo>
                  <a:lnTo>
                    <a:pt x="588" y="600"/>
                  </a:lnTo>
                  <a:lnTo>
                    <a:pt x="588" y="647"/>
                  </a:lnTo>
                  <a:lnTo>
                    <a:pt x="588" y="682"/>
                  </a:lnTo>
                  <a:lnTo>
                    <a:pt x="624" y="682"/>
                  </a:lnTo>
                  <a:lnTo>
                    <a:pt x="660" y="694"/>
                  </a:lnTo>
                  <a:lnTo>
                    <a:pt x="672" y="658"/>
                  </a:lnTo>
                  <a:lnTo>
                    <a:pt x="672" y="623"/>
                  </a:lnTo>
                  <a:lnTo>
                    <a:pt x="684" y="588"/>
                  </a:lnTo>
                  <a:lnTo>
                    <a:pt x="720" y="564"/>
                  </a:lnTo>
                  <a:lnTo>
                    <a:pt x="756" y="541"/>
                  </a:lnTo>
                  <a:lnTo>
                    <a:pt x="792" y="541"/>
                  </a:lnTo>
                  <a:lnTo>
                    <a:pt x="828" y="529"/>
                  </a:lnTo>
                  <a:lnTo>
                    <a:pt x="876" y="541"/>
                  </a:lnTo>
                  <a:lnTo>
                    <a:pt x="912" y="552"/>
                  </a:lnTo>
                  <a:lnTo>
                    <a:pt x="948" y="576"/>
                  </a:lnTo>
                  <a:lnTo>
                    <a:pt x="972" y="611"/>
                  </a:lnTo>
                  <a:lnTo>
                    <a:pt x="996" y="647"/>
                  </a:lnTo>
                  <a:lnTo>
                    <a:pt x="1008" y="682"/>
                  </a:lnTo>
                  <a:lnTo>
                    <a:pt x="1020" y="717"/>
                  </a:lnTo>
                  <a:lnTo>
                    <a:pt x="1020" y="752"/>
                  </a:lnTo>
                  <a:lnTo>
                    <a:pt x="1020" y="788"/>
                  </a:lnTo>
                  <a:lnTo>
                    <a:pt x="1008" y="835"/>
                  </a:lnTo>
                  <a:lnTo>
                    <a:pt x="996" y="870"/>
                  </a:lnTo>
                  <a:lnTo>
                    <a:pt x="960" y="905"/>
                  </a:lnTo>
                  <a:lnTo>
                    <a:pt x="924" y="929"/>
                  </a:lnTo>
                  <a:lnTo>
                    <a:pt x="888" y="952"/>
                  </a:lnTo>
                  <a:lnTo>
                    <a:pt x="852" y="952"/>
                  </a:lnTo>
                  <a:lnTo>
                    <a:pt x="816" y="952"/>
                  </a:lnTo>
                  <a:lnTo>
                    <a:pt x="780" y="940"/>
                  </a:lnTo>
                  <a:lnTo>
                    <a:pt x="732" y="917"/>
                  </a:lnTo>
                  <a:lnTo>
                    <a:pt x="708" y="882"/>
                  </a:lnTo>
                  <a:lnTo>
                    <a:pt x="696" y="846"/>
                  </a:lnTo>
                  <a:lnTo>
                    <a:pt x="660" y="823"/>
                  </a:lnTo>
                  <a:lnTo>
                    <a:pt x="624" y="823"/>
                  </a:lnTo>
                  <a:lnTo>
                    <a:pt x="588" y="823"/>
                  </a:lnTo>
                  <a:lnTo>
                    <a:pt x="588" y="858"/>
                  </a:lnTo>
                  <a:lnTo>
                    <a:pt x="588" y="893"/>
                  </a:lnTo>
                  <a:lnTo>
                    <a:pt x="600" y="929"/>
                  </a:lnTo>
                  <a:lnTo>
                    <a:pt x="612" y="964"/>
                  </a:lnTo>
                  <a:lnTo>
                    <a:pt x="612" y="999"/>
                  </a:lnTo>
                  <a:lnTo>
                    <a:pt x="624" y="1034"/>
                  </a:lnTo>
                  <a:lnTo>
                    <a:pt x="624" y="1070"/>
                  </a:lnTo>
                  <a:lnTo>
                    <a:pt x="624" y="1105"/>
                  </a:lnTo>
                  <a:lnTo>
                    <a:pt x="624" y="1199"/>
                  </a:lnTo>
                  <a:lnTo>
                    <a:pt x="624" y="1270"/>
                  </a:lnTo>
                  <a:lnTo>
                    <a:pt x="624" y="1340"/>
                  </a:lnTo>
                  <a:lnTo>
                    <a:pt x="624" y="1387"/>
                  </a:lnTo>
                  <a:lnTo>
                    <a:pt x="660" y="1375"/>
                  </a:lnTo>
                  <a:lnTo>
                    <a:pt x="696" y="1375"/>
                  </a:lnTo>
                  <a:lnTo>
                    <a:pt x="732" y="1375"/>
                  </a:lnTo>
                  <a:lnTo>
                    <a:pt x="780" y="1375"/>
                  </a:lnTo>
                  <a:lnTo>
                    <a:pt x="816" y="1387"/>
                  </a:lnTo>
                  <a:lnTo>
                    <a:pt x="852" y="1399"/>
                  </a:lnTo>
                  <a:lnTo>
                    <a:pt x="888" y="1411"/>
                  </a:lnTo>
                  <a:lnTo>
                    <a:pt x="924" y="1422"/>
                  </a:lnTo>
                  <a:lnTo>
                    <a:pt x="960" y="1458"/>
                  </a:lnTo>
                  <a:lnTo>
                    <a:pt x="972" y="1493"/>
                  </a:lnTo>
                  <a:lnTo>
                    <a:pt x="996" y="1528"/>
                  </a:lnTo>
                  <a:lnTo>
                    <a:pt x="996" y="1563"/>
                  </a:lnTo>
                  <a:lnTo>
                    <a:pt x="996" y="1599"/>
                  </a:lnTo>
                  <a:lnTo>
                    <a:pt x="984" y="1634"/>
                  </a:lnTo>
                  <a:lnTo>
                    <a:pt x="960" y="1669"/>
                  </a:lnTo>
                  <a:lnTo>
                    <a:pt x="924" y="1693"/>
                  </a:lnTo>
                  <a:lnTo>
                    <a:pt x="888" y="1704"/>
                  </a:lnTo>
                  <a:lnTo>
                    <a:pt x="852" y="1704"/>
                  </a:lnTo>
                  <a:lnTo>
                    <a:pt x="804" y="1704"/>
                  </a:lnTo>
                  <a:lnTo>
                    <a:pt x="768" y="1716"/>
                  </a:lnTo>
                  <a:lnTo>
                    <a:pt x="732" y="1716"/>
                  </a:lnTo>
                  <a:lnTo>
                    <a:pt x="696" y="1716"/>
                  </a:lnTo>
                  <a:lnTo>
                    <a:pt x="660" y="1728"/>
                  </a:lnTo>
                  <a:lnTo>
                    <a:pt x="624" y="1728"/>
                  </a:lnTo>
                  <a:lnTo>
                    <a:pt x="588" y="1728"/>
                  </a:lnTo>
                  <a:lnTo>
                    <a:pt x="552" y="1728"/>
                  </a:lnTo>
                  <a:lnTo>
                    <a:pt x="516" y="1728"/>
                  </a:lnTo>
                  <a:lnTo>
                    <a:pt x="480" y="1728"/>
                  </a:lnTo>
                  <a:lnTo>
                    <a:pt x="444" y="1728"/>
                  </a:lnTo>
                  <a:lnTo>
                    <a:pt x="408" y="1728"/>
                  </a:lnTo>
                  <a:lnTo>
                    <a:pt x="372" y="1728"/>
                  </a:lnTo>
                  <a:lnTo>
                    <a:pt x="336" y="1716"/>
                  </a:lnTo>
                  <a:lnTo>
                    <a:pt x="300" y="1716"/>
                  </a:lnTo>
                  <a:lnTo>
                    <a:pt x="264" y="1716"/>
                  </a:lnTo>
                  <a:lnTo>
                    <a:pt x="228" y="1704"/>
                  </a:lnTo>
                  <a:lnTo>
                    <a:pt x="192" y="1693"/>
                  </a:lnTo>
                  <a:lnTo>
                    <a:pt x="156" y="1681"/>
                  </a:lnTo>
                  <a:lnTo>
                    <a:pt x="120" y="1669"/>
                  </a:lnTo>
                  <a:lnTo>
                    <a:pt x="96" y="1634"/>
                  </a:lnTo>
                  <a:lnTo>
                    <a:pt x="72" y="1599"/>
                  </a:lnTo>
                  <a:lnTo>
                    <a:pt x="48" y="1563"/>
                  </a:lnTo>
                  <a:lnTo>
                    <a:pt x="48" y="1528"/>
                  </a:lnTo>
                  <a:lnTo>
                    <a:pt x="60" y="1493"/>
                  </a:lnTo>
                  <a:lnTo>
                    <a:pt x="84" y="1458"/>
                  </a:lnTo>
                  <a:lnTo>
                    <a:pt x="132" y="1434"/>
                  </a:lnTo>
                  <a:lnTo>
                    <a:pt x="168" y="1411"/>
                  </a:lnTo>
                  <a:lnTo>
                    <a:pt x="204" y="1399"/>
                  </a:lnTo>
                  <a:lnTo>
                    <a:pt x="252" y="1387"/>
                  </a:lnTo>
                  <a:lnTo>
                    <a:pt x="288" y="1387"/>
                  </a:lnTo>
                  <a:lnTo>
                    <a:pt x="336" y="1387"/>
                  </a:lnTo>
                  <a:lnTo>
                    <a:pt x="372" y="1387"/>
                  </a:lnTo>
                  <a:lnTo>
                    <a:pt x="408" y="1387"/>
                  </a:lnTo>
                  <a:lnTo>
                    <a:pt x="444" y="1387"/>
                  </a:lnTo>
                  <a:lnTo>
                    <a:pt x="456" y="1352"/>
                  </a:lnTo>
                  <a:lnTo>
                    <a:pt x="456" y="1317"/>
                  </a:lnTo>
                  <a:lnTo>
                    <a:pt x="456" y="1281"/>
                  </a:lnTo>
                  <a:lnTo>
                    <a:pt x="456" y="1246"/>
                  </a:lnTo>
                  <a:lnTo>
                    <a:pt x="456" y="1211"/>
                  </a:lnTo>
                  <a:lnTo>
                    <a:pt x="456" y="1176"/>
                  </a:lnTo>
                  <a:lnTo>
                    <a:pt x="444" y="1140"/>
                  </a:lnTo>
                  <a:lnTo>
                    <a:pt x="444" y="1105"/>
                  </a:lnTo>
                  <a:lnTo>
                    <a:pt x="444" y="1070"/>
                  </a:lnTo>
                  <a:lnTo>
                    <a:pt x="444" y="1034"/>
                  </a:lnTo>
                  <a:lnTo>
                    <a:pt x="444" y="999"/>
                  </a:lnTo>
                  <a:lnTo>
                    <a:pt x="444" y="964"/>
                  </a:lnTo>
                  <a:lnTo>
                    <a:pt x="444" y="929"/>
                  </a:lnTo>
                  <a:lnTo>
                    <a:pt x="444" y="893"/>
                  </a:lnTo>
                  <a:lnTo>
                    <a:pt x="408" y="870"/>
                  </a:lnTo>
                  <a:lnTo>
                    <a:pt x="372" y="870"/>
                  </a:lnTo>
                  <a:lnTo>
                    <a:pt x="336" y="870"/>
                  </a:lnTo>
                  <a:lnTo>
                    <a:pt x="336" y="905"/>
                  </a:lnTo>
                  <a:lnTo>
                    <a:pt x="336" y="940"/>
                  </a:lnTo>
                  <a:lnTo>
                    <a:pt x="300" y="964"/>
                  </a:lnTo>
                  <a:lnTo>
                    <a:pt x="264" y="987"/>
                  </a:lnTo>
                  <a:lnTo>
                    <a:pt x="228" y="987"/>
                  </a:lnTo>
                  <a:lnTo>
                    <a:pt x="192" y="987"/>
                  </a:lnTo>
                  <a:lnTo>
                    <a:pt x="156" y="987"/>
                  </a:lnTo>
                  <a:lnTo>
                    <a:pt x="120" y="976"/>
                  </a:lnTo>
                  <a:lnTo>
                    <a:pt x="84" y="964"/>
                  </a:lnTo>
                  <a:lnTo>
                    <a:pt x="60" y="929"/>
                  </a:lnTo>
                  <a:lnTo>
                    <a:pt x="36" y="893"/>
                  </a:lnTo>
                  <a:lnTo>
                    <a:pt x="12" y="858"/>
                  </a:lnTo>
                  <a:lnTo>
                    <a:pt x="0" y="823"/>
                  </a:lnTo>
                  <a:lnTo>
                    <a:pt x="0" y="788"/>
                  </a:lnTo>
                  <a:lnTo>
                    <a:pt x="0" y="752"/>
                  </a:lnTo>
                  <a:lnTo>
                    <a:pt x="24" y="717"/>
                  </a:lnTo>
                  <a:lnTo>
                    <a:pt x="60" y="694"/>
                  </a:lnTo>
                  <a:lnTo>
                    <a:pt x="96" y="670"/>
                  </a:lnTo>
                  <a:lnTo>
                    <a:pt x="132" y="658"/>
                  </a:lnTo>
                  <a:lnTo>
                    <a:pt x="180" y="658"/>
                  </a:lnTo>
                  <a:lnTo>
                    <a:pt x="216" y="658"/>
                  </a:lnTo>
                  <a:lnTo>
                    <a:pt x="252" y="670"/>
                  </a:lnTo>
                  <a:lnTo>
                    <a:pt x="288" y="682"/>
                  </a:lnTo>
                  <a:lnTo>
                    <a:pt x="312" y="717"/>
                  </a:lnTo>
                  <a:lnTo>
                    <a:pt x="324" y="752"/>
                  </a:lnTo>
                  <a:lnTo>
                    <a:pt x="360" y="752"/>
                  </a:lnTo>
                  <a:lnTo>
                    <a:pt x="396" y="752"/>
                  </a:lnTo>
                  <a:lnTo>
                    <a:pt x="432" y="752"/>
                  </a:lnTo>
                  <a:lnTo>
                    <a:pt x="432" y="717"/>
                  </a:lnTo>
                  <a:lnTo>
                    <a:pt x="444" y="682"/>
                  </a:lnTo>
                  <a:lnTo>
                    <a:pt x="444" y="647"/>
                  </a:lnTo>
                  <a:lnTo>
                    <a:pt x="444" y="600"/>
                  </a:lnTo>
                  <a:lnTo>
                    <a:pt x="444" y="564"/>
                  </a:lnTo>
                  <a:lnTo>
                    <a:pt x="444" y="529"/>
                  </a:lnTo>
                  <a:lnTo>
                    <a:pt x="444" y="494"/>
                  </a:lnTo>
                  <a:lnTo>
                    <a:pt x="444" y="458"/>
                  </a:lnTo>
                  <a:lnTo>
                    <a:pt x="444" y="423"/>
                  </a:lnTo>
                  <a:lnTo>
                    <a:pt x="444" y="376"/>
                  </a:lnTo>
                  <a:lnTo>
                    <a:pt x="444" y="341"/>
                  </a:lnTo>
                  <a:lnTo>
                    <a:pt x="444" y="306"/>
                  </a:lnTo>
                  <a:lnTo>
                    <a:pt x="432" y="259"/>
                  </a:lnTo>
                  <a:lnTo>
                    <a:pt x="432" y="223"/>
                  </a:lnTo>
                  <a:lnTo>
                    <a:pt x="432" y="188"/>
                  </a:lnTo>
                  <a:lnTo>
                    <a:pt x="432" y="153"/>
                  </a:lnTo>
                  <a:lnTo>
                    <a:pt x="432" y="118"/>
                  </a:lnTo>
                  <a:lnTo>
                    <a:pt x="432" y="82"/>
                  </a:lnTo>
                  <a:lnTo>
                    <a:pt x="432" y="47"/>
                  </a:lnTo>
                  <a:lnTo>
                    <a:pt x="432" y="12"/>
                  </a:lnTo>
                </a:path>
              </a:pathLst>
            </a:custGeom>
            <a:noFill/>
            <a:ln w="50800" cap="rnd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17" name="AutoShape 79"/>
            <p:cNvSpPr>
              <a:spLocks noChangeArrowheads="1"/>
            </p:cNvSpPr>
            <p:nvPr/>
          </p:nvSpPr>
          <p:spPr bwMode="auto">
            <a:xfrm>
              <a:off x="5008" y="400"/>
              <a:ext cx="592" cy="544"/>
            </a:xfrm>
            <a:prstGeom prst="triangle">
              <a:avLst>
                <a:gd name="adj" fmla="val 49995"/>
              </a:avLst>
            </a:prstGeom>
            <a:solidFill>
              <a:srgbClr val="FFCC66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0018" name="Rectangle 80"/>
            <p:cNvSpPr>
              <a:spLocks noChangeArrowheads="1"/>
            </p:cNvSpPr>
            <p:nvPr/>
          </p:nvSpPr>
          <p:spPr bwMode="auto">
            <a:xfrm>
              <a:off x="5088" y="672"/>
              <a:ext cx="489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aa3</a:t>
              </a:r>
            </a:p>
          </p:txBody>
        </p:sp>
      </p:grpSp>
      <p:sp>
        <p:nvSpPr>
          <p:cNvPr id="273489" name="Text Box 81"/>
          <p:cNvSpPr txBox="1">
            <a:spLocks noChangeArrowheads="1"/>
          </p:cNvSpPr>
          <p:nvPr/>
        </p:nvSpPr>
        <p:spPr bwMode="auto">
          <a:xfrm>
            <a:off x="2667000" y="228600"/>
            <a:ext cx="396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>
                <a:solidFill>
                  <a:srgbClr val="B5006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Elongation</a:t>
            </a:r>
            <a:endParaRPr lang="en-US" sz="440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6863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3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7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3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3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3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3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75" grpId="0" animBg="1"/>
      <p:bldP spid="273476" grpId="0"/>
      <p:bldP spid="2734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idx="1"/>
          </p:nvPr>
        </p:nvSpPr>
        <p:spPr>
          <a:xfrm>
            <a:off x="168275" y="1905000"/>
            <a:ext cx="77724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altLang="en-US" smtClean="0"/>
              <a:t> </a:t>
            </a: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3CC9728-22F6-4C7D-B071-F100BA2F9D25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168275" y="2362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 </a:t>
            </a:r>
          </a:p>
        </p:txBody>
      </p:sp>
      <p:sp>
        <p:nvSpPr>
          <p:cNvPr id="40965" name="Freeform 4"/>
          <p:cNvSpPr>
            <a:spLocks/>
          </p:cNvSpPr>
          <p:nvPr/>
        </p:nvSpPr>
        <p:spPr bwMode="auto">
          <a:xfrm>
            <a:off x="1520825" y="1600200"/>
            <a:ext cx="5583238" cy="3563938"/>
          </a:xfrm>
          <a:custGeom>
            <a:avLst/>
            <a:gdLst>
              <a:gd name="T0" fmla="*/ 2147483647 w 3517"/>
              <a:gd name="T1" fmla="*/ 2147483647 h 2245"/>
              <a:gd name="T2" fmla="*/ 2147483647 w 3517"/>
              <a:gd name="T3" fmla="*/ 2147483647 h 2245"/>
              <a:gd name="T4" fmla="*/ 2147483647 w 3517"/>
              <a:gd name="T5" fmla="*/ 2147483647 h 2245"/>
              <a:gd name="T6" fmla="*/ 2147483647 w 3517"/>
              <a:gd name="T7" fmla="*/ 2147483647 h 2245"/>
              <a:gd name="T8" fmla="*/ 2147483647 w 3517"/>
              <a:gd name="T9" fmla="*/ 2147483647 h 2245"/>
              <a:gd name="T10" fmla="*/ 2147483647 w 3517"/>
              <a:gd name="T11" fmla="*/ 2147483647 h 2245"/>
              <a:gd name="T12" fmla="*/ 0 w 3517"/>
              <a:gd name="T13" fmla="*/ 2147483647 h 2245"/>
              <a:gd name="T14" fmla="*/ 0 w 3517"/>
              <a:gd name="T15" fmla="*/ 2147483647 h 2245"/>
              <a:gd name="T16" fmla="*/ 0 w 3517"/>
              <a:gd name="T17" fmla="*/ 2147483647 h 2245"/>
              <a:gd name="T18" fmla="*/ 2147483647 w 3517"/>
              <a:gd name="T19" fmla="*/ 2147483647 h 2245"/>
              <a:gd name="T20" fmla="*/ 2147483647 w 3517"/>
              <a:gd name="T21" fmla="*/ 2147483647 h 2245"/>
              <a:gd name="T22" fmla="*/ 2147483647 w 3517"/>
              <a:gd name="T23" fmla="*/ 2147483647 h 2245"/>
              <a:gd name="T24" fmla="*/ 2147483647 w 3517"/>
              <a:gd name="T25" fmla="*/ 2147483647 h 2245"/>
              <a:gd name="T26" fmla="*/ 2147483647 w 3517"/>
              <a:gd name="T27" fmla="*/ 2147483647 h 2245"/>
              <a:gd name="T28" fmla="*/ 2147483647 w 3517"/>
              <a:gd name="T29" fmla="*/ 2147483647 h 2245"/>
              <a:gd name="T30" fmla="*/ 2147483647 w 3517"/>
              <a:gd name="T31" fmla="*/ 2147483647 h 2245"/>
              <a:gd name="T32" fmla="*/ 2147483647 w 3517"/>
              <a:gd name="T33" fmla="*/ 2147483647 h 2245"/>
              <a:gd name="T34" fmla="*/ 2147483647 w 3517"/>
              <a:gd name="T35" fmla="*/ 2147483647 h 2245"/>
              <a:gd name="T36" fmla="*/ 2147483647 w 3517"/>
              <a:gd name="T37" fmla="*/ 0 h 2245"/>
              <a:gd name="T38" fmla="*/ 2147483647 w 3517"/>
              <a:gd name="T39" fmla="*/ 0 h 2245"/>
              <a:gd name="T40" fmla="*/ 2147483647 w 3517"/>
              <a:gd name="T41" fmla="*/ 0 h 2245"/>
              <a:gd name="T42" fmla="*/ 2147483647 w 3517"/>
              <a:gd name="T43" fmla="*/ 2147483647 h 2245"/>
              <a:gd name="T44" fmla="*/ 2147483647 w 3517"/>
              <a:gd name="T45" fmla="*/ 2147483647 h 2245"/>
              <a:gd name="T46" fmla="*/ 2147483647 w 3517"/>
              <a:gd name="T47" fmla="*/ 2147483647 h 2245"/>
              <a:gd name="T48" fmla="*/ 2147483647 w 3517"/>
              <a:gd name="T49" fmla="*/ 2147483647 h 2245"/>
              <a:gd name="T50" fmla="*/ 2147483647 w 3517"/>
              <a:gd name="T51" fmla="*/ 2147483647 h 2245"/>
              <a:gd name="T52" fmla="*/ 2147483647 w 3517"/>
              <a:gd name="T53" fmla="*/ 2147483647 h 2245"/>
              <a:gd name="T54" fmla="*/ 2147483647 w 3517"/>
              <a:gd name="T55" fmla="*/ 2147483647 h 2245"/>
              <a:gd name="T56" fmla="*/ 2147483647 w 3517"/>
              <a:gd name="T57" fmla="*/ 2147483647 h 2245"/>
              <a:gd name="T58" fmla="*/ 2147483647 w 3517"/>
              <a:gd name="T59" fmla="*/ 2147483647 h 2245"/>
              <a:gd name="T60" fmla="*/ 2147483647 w 3517"/>
              <a:gd name="T61" fmla="*/ 2147483647 h 2245"/>
              <a:gd name="T62" fmla="*/ 2147483647 w 3517"/>
              <a:gd name="T63" fmla="*/ 2147483647 h 2245"/>
              <a:gd name="T64" fmla="*/ 2147483647 w 3517"/>
              <a:gd name="T65" fmla="*/ 2147483647 h 2245"/>
              <a:gd name="T66" fmla="*/ 2147483647 w 3517"/>
              <a:gd name="T67" fmla="*/ 2147483647 h 2245"/>
              <a:gd name="T68" fmla="*/ 2147483647 w 3517"/>
              <a:gd name="T69" fmla="*/ 2147483647 h 2245"/>
              <a:gd name="T70" fmla="*/ 2147483647 w 3517"/>
              <a:gd name="T71" fmla="*/ 2147483647 h 2245"/>
              <a:gd name="T72" fmla="*/ 2147483647 w 3517"/>
              <a:gd name="T73" fmla="*/ 2147483647 h 2245"/>
              <a:gd name="T74" fmla="*/ 2147483647 w 3517"/>
              <a:gd name="T75" fmla="*/ 2147483647 h 2245"/>
              <a:gd name="T76" fmla="*/ 2147483647 w 3517"/>
              <a:gd name="T77" fmla="*/ 2147483647 h 2245"/>
              <a:gd name="T78" fmla="*/ 2147483647 w 3517"/>
              <a:gd name="T79" fmla="*/ 2147483647 h 2245"/>
              <a:gd name="T80" fmla="*/ 2147483647 w 3517"/>
              <a:gd name="T81" fmla="*/ 2147483647 h 2245"/>
              <a:gd name="T82" fmla="*/ 2147483647 w 3517"/>
              <a:gd name="T83" fmla="*/ 2147483647 h 2245"/>
              <a:gd name="T84" fmla="*/ 2147483647 w 3517"/>
              <a:gd name="T85" fmla="*/ 2147483647 h 2245"/>
              <a:gd name="T86" fmla="*/ 2147483647 w 3517"/>
              <a:gd name="T87" fmla="*/ 2147483647 h 2245"/>
              <a:gd name="T88" fmla="*/ 2147483647 w 3517"/>
              <a:gd name="T89" fmla="*/ 2147483647 h 2245"/>
              <a:gd name="T90" fmla="*/ 2147483647 w 3517"/>
              <a:gd name="T91" fmla="*/ 2147483647 h 2245"/>
              <a:gd name="T92" fmla="*/ 2147483647 w 3517"/>
              <a:gd name="T93" fmla="*/ 2147483647 h 2245"/>
              <a:gd name="T94" fmla="*/ 2147483647 w 3517"/>
              <a:gd name="T95" fmla="*/ 2147483647 h 2245"/>
              <a:gd name="T96" fmla="*/ 2147483647 w 3517"/>
              <a:gd name="T97" fmla="*/ 2147483647 h 2245"/>
              <a:gd name="T98" fmla="*/ 2147483647 w 3517"/>
              <a:gd name="T99" fmla="*/ 2147483647 h 2245"/>
              <a:gd name="T100" fmla="*/ 2147483647 w 3517"/>
              <a:gd name="T101" fmla="*/ 2147483647 h 2245"/>
              <a:gd name="T102" fmla="*/ 2147483647 w 3517"/>
              <a:gd name="T103" fmla="*/ 2147483647 h 2245"/>
              <a:gd name="T104" fmla="*/ 2147483647 w 3517"/>
              <a:gd name="T105" fmla="*/ 2147483647 h 2245"/>
              <a:gd name="T106" fmla="*/ 2147483647 w 3517"/>
              <a:gd name="T107" fmla="*/ 2147483647 h 2245"/>
              <a:gd name="T108" fmla="*/ 2147483647 w 3517"/>
              <a:gd name="T109" fmla="*/ 2147483647 h 2245"/>
              <a:gd name="T110" fmla="*/ 2147483647 w 3517"/>
              <a:gd name="T111" fmla="*/ 2147483647 h 2245"/>
              <a:gd name="T112" fmla="*/ 2147483647 w 3517"/>
              <a:gd name="T113" fmla="*/ 2147483647 h 2245"/>
              <a:gd name="T114" fmla="*/ 2147483647 w 3517"/>
              <a:gd name="T115" fmla="*/ 2147483647 h 2245"/>
              <a:gd name="T116" fmla="*/ 2147483647 w 3517"/>
              <a:gd name="T117" fmla="*/ 2147483647 h 224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517" h="2245">
                <a:moveTo>
                  <a:pt x="348" y="2208"/>
                </a:moveTo>
                <a:lnTo>
                  <a:pt x="324" y="2172"/>
                </a:lnTo>
                <a:lnTo>
                  <a:pt x="288" y="2136"/>
                </a:lnTo>
                <a:lnTo>
                  <a:pt x="252" y="2100"/>
                </a:lnTo>
                <a:lnTo>
                  <a:pt x="216" y="2052"/>
                </a:lnTo>
                <a:lnTo>
                  <a:pt x="192" y="2016"/>
                </a:lnTo>
                <a:lnTo>
                  <a:pt x="168" y="1980"/>
                </a:lnTo>
                <a:lnTo>
                  <a:pt x="144" y="1944"/>
                </a:lnTo>
                <a:lnTo>
                  <a:pt x="132" y="1908"/>
                </a:lnTo>
                <a:lnTo>
                  <a:pt x="108" y="1872"/>
                </a:lnTo>
                <a:lnTo>
                  <a:pt x="96" y="1836"/>
                </a:lnTo>
                <a:lnTo>
                  <a:pt x="72" y="1800"/>
                </a:lnTo>
                <a:lnTo>
                  <a:pt x="60" y="1764"/>
                </a:lnTo>
                <a:lnTo>
                  <a:pt x="48" y="1716"/>
                </a:lnTo>
                <a:lnTo>
                  <a:pt x="36" y="1680"/>
                </a:lnTo>
                <a:lnTo>
                  <a:pt x="24" y="1644"/>
                </a:lnTo>
                <a:lnTo>
                  <a:pt x="12" y="1608"/>
                </a:lnTo>
                <a:lnTo>
                  <a:pt x="12" y="1560"/>
                </a:lnTo>
                <a:lnTo>
                  <a:pt x="0" y="1464"/>
                </a:lnTo>
                <a:lnTo>
                  <a:pt x="0" y="1392"/>
                </a:lnTo>
                <a:lnTo>
                  <a:pt x="0" y="1320"/>
                </a:lnTo>
                <a:lnTo>
                  <a:pt x="0" y="1224"/>
                </a:lnTo>
                <a:lnTo>
                  <a:pt x="0" y="1152"/>
                </a:lnTo>
                <a:lnTo>
                  <a:pt x="0" y="1080"/>
                </a:lnTo>
                <a:lnTo>
                  <a:pt x="0" y="984"/>
                </a:lnTo>
                <a:lnTo>
                  <a:pt x="0" y="912"/>
                </a:lnTo>
                <a:lnTo>
                  <a:pt x="0" y="840"/>
                </a:lnTo>
                <a:lnTo>
                  <a:pt x="0" y="768"/>
                </a:lnTo>
                <a:lnTo>
                  <a:pt x="0" y="696"/>
                </a:lnTo>
                <a:lnTo>
                  <a:pt x="12" y="600"/>
                </a:lnTo>
                <a:lnTo>
                  <a:pt x="12" y="528"/>
                </a:lnTo>
                <a:lnTo>
                  <a:pt x="24" y="480"/>
                </a:lnTo>
                <a:lnTo>
                  <a:pt x="48" y="444"/>
                </a:lnTo>
                <a:lnTo>
                  <a:pt x="60" y="408"/>
                </a:lnTo>
                <a:lnTo>
                  <a:pt x="84" y="372"/>
                </a:lnTo>
                <a:lnTo>
                  <a:pt x="120" y="336"/>
                </a:lnTo>
                <a:lnTo>
                  <a:pt x="156" y="312"/>
                </a:lnTo>
                <a:lnTo>
                  <a:pt x="192" y="276"/>
                </a:lnTo>
                <a:lnTo>
                  <a:pt x="228" y="252"/>
                </a:lnTo>
                <a:lnTo>
                  <a:pt x="264" y="228"/>
                </a:lnTo>
                <a:lnTo>
                  <a:pt x="312" y="192"/>
                </a:lnTo>
                <a:lnTo>
                  <a:pt x="360" y="168"/>
                </a:lnTo>
                <a:lnTo>
                  <a:pt x="456" y="144"/>
                </a:lnTo>
                <a:lnTo>
                  <a:pt x="504" y="120"/>
                </a:lnTo>
                <a:lnTo>
                  <a:pt x="552" y="108"/>
                </a:lnTo>
                <a:lnTo>
                  <a:pt x="624" y="96"/>
                </a:lnTo>
                <a:lnTo>
                  <a:pt x="672" y="84"/>
                </a:lnTo>
                <a:lnTo>
                  <a:pt x="768" y="72"/>
                </a:lnTo>
                <a:lnTo>
                  <a:pt x="804" y="60"/>
                </a:lnTo>
                <a:lnTo>
                  <a:pt x="852" y="48"/>
                </a:lnTo>
                <a:lnTo>
                  <a:pt x="948" y="36"/>
                </a:lnTo>
                <a:lnTo>
                  <a:pt x="1044" y="24"/>
                </a:lnTo>
                <a:lnTo>
                  <a:pt x="1116" y="24"/>
                </a:lnTo>
                <a:lnTo>
                  <a:pt x="1164" y="12"/>
                </a:lnTo>
                <a:lnTo>
                  <a:pt x="1212" y="0"/>
                </a:lnTo>
                <a:lnTo>
                  <a:pt x="1308" y="0"/>
                </a:lnTo>
                <a:lnTo>
                  <a:pt x="1380" y="0"/>
                </a:lnTo>
                <a:lnTo>
                  <a:pt x="1476" y="0"/>
                </a:lnTo>
                <a:lnTo>
                  <a:pt x="1548" y="0"/>
                </a:lnTo>
                <a:lnTo>
                  <a:pt x="1668" y="0"/>
                </a:lnTo>
                <a:lnTo>
                  <a:pt x="1740" y="0"/>
                </a:lnTo>
                <a:lnTo>
                  <a:pt x="1836" y="0"/>
                </a:lnTo>
                <a:lnTo>
                  <a:pt x="1932" y="0"/>
                </a:lnTo>
                <a:lnTo>
                  <a:pt x="2028" y="12"/>
                </a:lnTo>
                <a:lnTo>
                  <a:pt x="2124" y="24"/>
                </a:lnTo>
                <a:lnTo>
                  <a:pt x="2196" y="24"/>
                </a:lnTo>
                <a:lnTo>
                  <a:pt x="2268" y="24"/>
                </a:lnTo>
                <a:lnTo>
                  <a:pt x="2340" y="24"/>
                </a:lnTo>
                <a:lnTo>
                  <a:pt x="2412" y="36"/>
                </a:lnTo>
                <a:lnTo>
                  <a:pt x="2484" y="36"/>
                </a:lnTo>
                <a:lnTo>
                  <a:pt x="2556" y="48"/>
                </a:lnTo>
                <a:lnTo>
                  <a:pt x="2628" y="48"/>
                </a:lnTo>
                <a:lnTo>
                  <a:pt x="2676" y="72"/>
                </a:lnTo>
                <a:lnTo>
                  <a:pt x="2748" y="84"/>
                </a:lnTo>
                <a:lnTo>
                  <a:pt x="2820" y="96"/>
                </a:lnTo>
                <a:lnTo>
                  <a:pt x="2868" y="120"/>
                </a:lnTo>
                <a:lnTo>
                  <a:pt x="2964" y="156"/>
                </a:lnTo>
                <a:lnTo>
                  <a:pt x="3060" y="180"/>
                </a:lnTo>
                <a:lnTo>
                  <a:pt x="3144" y="216"/>
                </a:lnTo>
                <a:lnTo>
                  <a:pt x="3180" y="252"/>
                </a:lnTo>
                <a:lnTo>
                  <a:pt x="3252" y="324"/>
                </a:lnTo>
                <a:lnTo>
                  <a:pt x="3288" y="360"/>
                </a:lnTo>
                <a:lnTo>
                  <a:pt x="3324" y="456"/>
                </a:lnTo>
                <a:lnTo>
                  <a:pt x="3372" y="504"/>
                </a:lnTo>
                <a:lnTo>
                  <a:pt x="3396" y="540"/>
                </a:lnTo>
                <a:lnTo>
                  <a:pt x="3420" y="576"/>
                </a:lnTo>
                <a:lnTo>
                  <a:pt x="3444" y="624"/>
                </a:lnTo>
                <a:lnTo>
                  <a:pt x="3468" y="672"/>
                </a:lnTo>
                <a:lnTo>
                  <a:pt x="3480" y="720"/>
                </a:lnTo>
                <a:lnTo>
                  <a:pt x="3492" y="816"/>
                </a:lnTo>
                <a:lnTo>
                  <a:pt x="3492" y="888"/>
                </a:lnTo>
                <a:lnTo>
                  <a:pt x="3504" y="960"/>
                </a:lnTo>
                <a:lnTo>
                  <a:pt x="3516" y="1032"/>
                </a:lnTo>
                <a:lnTo>
                  <a:pt x="3516" y="1104"/>
                </a:lnTo>
                <a:lnTo>
                  <a:pt x="3516" y="1176"/>
                </a:lnTo>
                <a:lnTo>
                  <a:pt x="3516" y="1248"/>
                </a:lnTo>
                <a:lnTo>
                  <a:pt x="3516" y="1320"/>
                </a:lnTo>
                <a:lnTo>
                  <a:pt x="3516" y="1416"/>
                </a:lnTo>
                <a:lnTo>
                  <a:pt x="3516" y="1488"/>
                </a:lnTo>
                <a:lnTo>
                  <a:pt x="3516" y="1524"/>
                </a:lnTo>
                <a:lnTo>
                  <a:pt x="3516" y="1572"/>
                </a:lnTo>
                <a:lnTo>
                  <a:pt x="3516" y="1608"/>
                </a:lnTo>
                <a:lnTo>
                  <a:pt x="3504" y="1704"/>
                </a:lnTo>
                <a:lnTo>
                  <a:pt x="3492" y="1752"/>
                </a:lnTo>
                <a:lnTo>
                  <a:pt x="3468" y="1800"/>
                </a:lnTo>
                <a:lnTo>
                  <a:pt x="3456" y="1836"/>
                </a:lnTo>
                <a:lnTo>
                  <a:pt x="3432" y="1884"/>
                </a:lnTo>
                <a:lnTo>
                  <a:pt x="3408" y="1932"/>
                </a:lnTo>
                <a:lnTo>
                  <a:pt x="3384" y="1980"/>
                </a:lnTo>
                <a:lnTo>
                  <a:pt x="3348" y="2016"/>
                </a:lnTo>
                <a:lnTo>
                  <a:pt x="3324" y="2052"/>
                </a:lnTo>
                <a:lnTo>
                  <a:pt x="3276" y="2100"/>
                </a:lnTo>
                <a:lnTo>
                  <a:pt x="3240" y="2124"/>
                </a:lnTo>
                <a:lnTo>
                  <a:pt x="3204" y="2160"/>
                </a:lnTo>
                <a:lnTo>
                  <a:pt x="3168" y="2184"/>
                </a:lnTo>
                <a:lnTo>
                  <a:pt x="3132" y="2208"/>
                </a:lnTo>
                <a:lnTo>
                  <a:pt x="3096" y="2208"/>
                </a:lnTo>
                <a:lnTo>
                  <a:pt x="3024" y="2208"/>
                </a:lnTo>
                <a:lnTo>
                  <a:pt x="2988" y="2208"/>
                </a:lnTo>
                <a:lnTo>
                  <a:pt x="2952" y="2208"/>
                </a:lnTo>
                <a:lnTo>
                  <a:pt x="2916" y="2208"/>
                </a:lnTo>
                <a:lnTo>
                  <a:pt x="2868" y="2208"/>
                </a:lnTo>
                <a:lnTo>
                  <a:pt x="2796" y="2208"/>
                </a:lnTo>
                <a:lnTo>
                  <a:pt x="2676" y="2208"/>
                </a:lnTo>
                <a:lnTo>
                  <a:pt x="2640" y="2208"/>
                </a:lnTo>
                <a:lnTo>
                  <a:pt x="2592" y="2208"/>
                </a:lnTo>
                <a:lnTo>
                  <a:pt x="2496" y="2208"/>
                </a:lnTo>
                <a:lnTo>
                  <a:pt x="2460" y="2208"/>
                </a:lnTo>
                <a:lnTo>
                  <a:pt x="2364" y="2208"/>
                </a:lnTo>
                <a:lnTo>
                  <a:pt x="2316" y="2196"/>
                </a:lnTo>
                <a:lnTo>
                  <a:pt x="2268" y="2196"/>
                </a:lnTo>
                <a:lnTo>
                  <a:pt x="2220" y="2196"/>
                </a:lnTo>
                <a:lnTo>
                  <a:pt x="2184" y="2196"/>
                </a:lnTo>
                <a:lnTo>
                  <a:pt x="2136" y="2196"/>
                </a:lnTo>
                <a:lnTo>
                  <a:pt x="2088" y="2196"/>
                </a:lnTo>
                <a:lnTo>
                  <a:pt x="2040" y="2196"/>
                </a:lnTo>
                <a:lnTo>
                  <a:pt x="2004" y="2196"/>
                </a:lnTo>
                <a:lnTo>
                  <a:pt x="1968" y="2196"/>
                </a:lnTo>
                <a:lnTo>
                  <a:pt x="1920" y="2208"/>
                </a:lnTo>
                <a:lnTo>
                  <a:pt x="1884" y="2208"/>
                </a:lnTo>
                <a:lnTo>
                  <a:pt x="1848" y="2208"/>
                </a:lnTo>
                <a:lnTo>
                  <a:pt x="1812" y="2220"/>
                </a:lnTo>
                <a:lnTo>
                  <a:pt x="1776" y="2220"/>
                </a:lnTo>
                <a:lnTo>
                  <a:pt x="1740" y="2220"/>
                </a:lnTo>
                <a:lnTo>
                  <a:pt x="1704" y="2220"/>
                </a:lnTo>
                <a:lnTo>
                  <a:pt x="1668" y="2220"/>
                </a:lnTo>
                <a:lnTo>
                  <a:pt x="1632" y="2220"/>
                </a:lnTo>
                <a:lnTo>
                  <a:pt x="1596" y="2220"/>
                </a:lnTo>
                <a:lnTo>
                  <a:pt x="1560" y="2220"/>
                </a:lnTo>
                <a:lnTo>
                  <a:pt x="1524" y="2220"/>
                </a:lnTo>
                <a:lnTo>
                  <a:pt x="1452" y="2220"/>
                </a:lnTo>
                <a:lnTo>
                  <a:pt x="1380" y="2232"/>
                </a:lnTo>
                <a:lnTo>
                  <a:pt x="1284" y="2232"/>
                </a:lnTo>
                <a:lnTo>
                  <a:pt x="1188" y="2244"/>
                </a:lnTo>
                <a:lnTo>
                  <a:pt x="1140" y="2244"/>
                </a:lnTo>
                <a:lnTo>
                  <a:pt x="1092" y="2244"/>
                </a:lnTo>
                <a:lnTo>
                  <a:pt x="1056" y="2244"/>
                </a:lnTo>
                <a:lnTo>
                  <a:pt x="1020" y="2244"/>
                </a:lnTo>
                <a:lnTo>
                  <a:pt x="984" y="2244"/>
                </a:lnTo>
                <a:lnTo>
                  <a:pt x="948" y="2244"/>
                </a:lnTo>
                <a:lnTo>
                  <a:pt x="912" y="2244"/>
                </a:lnTo>
                <a:lnTo>
                  <a:pt x="876" y="2244"/>
                </a:lnTo>
                <a:lnTo>
                  <a:pt x="828" y="2244"/>
                </a:lnTo>
                <a:lnTo>
                  <a:pt x="792" y="2244"/>
                </a:lnTo>
                <a:lnTo>
                  <a:pt x="756" y="2244"/>
                </a:lnTo>
                <a:lnTo>
                  <a:pt x="708" y="2244"/>
                </a:lnTo>
                <a:lnTo>
                  <a:pt x="672" y="2244"/>
                </a:lnTo>
                <a:lnTo>
                  <a:pt x="636" y="2244"/>
                </a:lnTo>
                <a:lnTo>
                  <a:pt x="600" y="2244"/>
                </a:lnTo>
                <a:lnTo>
                  <a:pt x="564" y="2232"/>
                </a:lnTo>
                <a:lnTo>
                  <a:pt x="528" y="2232"/>
                </a:lnTo>
                <a:lnTo>
                  <a:pt x="492" y="2232"/>
                </a:lnTo>
                <a:lnTo>
                  <a:pt x="456" y="2220"/>
                </a:lnTo>
                <a:lnTo>
                  <a:pt x="420" y="2220"/>
                </a:lnTo>
                <a:lnTo>
                  <a:pt x="384" y="2220"/>
                </a:lnTo>
                <a:lnTo>
                  <a:pt x="348" y="2208"/>
                </a:lnTo>
              </a:path>
            </a:pathLst>
          </a:custGeom>
          <a:solidFill>
            <a:srgbClr val="A2C1FE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6" name="Freeform 5"/>
          <p:cNvSpPr>
            <a:spLocks/>
          </p:cNvSpPr>
          <p:nvPr/>
        </p:nvSpPr>
        <p:spPr bwMode="auto">
          <a:xfrm>
            <a:off x="1616075" y="5067300"/>
            <a:ext cx="5449888" cy="1201738"/>
          </a:xfrm>
          <a:custGeom>
            <a:avLst/>
            <a:gdLst>
              <a:gd name="T0" fmla="*/ 2147483647 w 3433"/>
              <a:gd name="T1" fmla="*/ 2147483647 h 757"/>
              <a:gd name="T2" fmla="*/ 2147483647 w 3433"/>
              <a:gd name="T3" fmla="*/ 2147483647 h 757"/>
              <a:gd name="T4" fmla="*/ 2147483647 w 3433"/>
              <a:gd name="T5" fmla="*/ 2147483647 h 757"/>
              <a:gd name="T6" fmla="*/ 2147483647 w 3433"/>
              <a:gd name="T7" fmla="*/ 2147483647 h 757"/>
              <a:gd name="T8" fmla="*/ 2147483647 w 3433"/>
              <a:gd name="T9" fmla="*/ 2147483647 h 757"/>
              <a:gd name="T10" fmla="*/ 2147483647 w 3433"/>
              <a:gd name="T11" fmla="*/ 0 h 757"/>
              <a:gd name="T12" fmla="*/ 2147483647 w 3433"/>
              <a:gd name="T13" fmla="*/ 2147483647 h 757"/>
              <a:gd name="T14" fmla="*/ 2147483647 w 3433"/>
              <a:gd name="T15" fmla="*/ 2147483647 h 757"/>
              <a:gd name="T16" fmla="*/ 2147483647 w 3433"/>
              <a:gd name="T17" fmla="*/ 2147483647 h 757"/>
              <a:gd name="T18" fmla="*/ 2147483647 w 3433"/>
              <a:gd name="T19" fmla="*/ 2147483647 h 757"/>
              <a:gd name="T20" fmla="*/ 2147483647 w 3433"/>
              <a:gd name="T21" fmla="*/ 2147483647 h 757"/>
              <a:gd name="T22" fmla="*/ 2147483647 w 3433"/>
              <a:gd name="T23" fmla="*/ 2147483647 h 757"/>
              <a:gd name="T24" fmla="*/ 2147483647 w 3433"/>
              <a:gd name="T25" fmla="*/ 2147483647 h 757"/>
              <a:gd name="T26" fmla="*/ 2147483647 w 3433"/>
              <a:gd name="T27" fmla="*/ 2147483647 h 757"/>
              <a:gd name="T28" fmla="*/ 2147483647 w 3433"/>
              <a:gd name="T29" fmla="*/ 2147483647 h 757"/>
              <a:gd name="T30" fmla="*/ 2147483647 w 3433"/>
              <a:gd name="T31" fmla="*/ 2147483647 h 757"/>
              <a:gd name="T32" fmla="*/ 2147483647 w 3433"/>
              <a:gd name="T33" fmla="*/ 2147483647 h 757"/>
              <a:gd name="T34" fmla="*/ 2147483647 w 3433"/>
              <a:gd name="T35" fmla="*/ 2147483647 h 757"/>
              <a:gd name="T36" fmla="*/ 2147483647 w 3433"/>
              <a:gd name="T37" fmla="*/ 2147483647 h 757"/>
              <a:gd name="T38" fmla="*/ 2147483647 w 3433"/>
              <a:gd name="T39" fmla="*/ 2147483647 h 757"/>
              <a:gd name="T40" fmla="*/ 2147483647 w 3433"/>
              <a:gd name="T41" fmla="*/ 2147483647 h 757"/>
              <a:gd name="T42" fmla="*/ 2147483647 w 3433"/>
              <a:gd name="T43" fmla="*/ 2147483647 h 757"/>
              <a:gd name="T44" fmla="*/ 2147483647 w 3433"/>
              <a:gd name="T45" fmla="*/ 2147483647 h 757"/>
              <a:gd name="T46" fmla="*/ 2147483647 w 3433"/>
              <a:gd name="T47" fmla="*/ 2147483647 h 757"/>
              <a:gd name="T48" fmla="*/ 2147483647 w 3433"/>
              <a:gd name="T49" fmla="*/ 2147483647 h 757"/>
              <a:gd name="T50" fmla="*/ 2147483647 w 3433"/>
              <a:gd name="T51" fmla="*/ 2147483647 h 757"/>
              <a:gd name="T52" fmla="*/ 2147483647 w 3433"/>
              <a:gd name="T53" fmla="*/ 2147483647 h 757"/>
              <a:gd name="T54" fmla="*/ 2147483647 w 3433"/>
              <a:gd name="T55" fmla="*/ 2147483647 h 757"/>
              <a:gd name="T56" fmla="*/ 2147483647 w 3433"/>
              <a:gd name="T57" fmla="*/ 2147483647 h 757"/>
              <a:gd name="T58" fmla="*/ 2147483647 w 3433"/>
              <a:gd name="T59" fmla="*/ 2147483647 h 757"/>
              <a:gd name="T60" fmla="*/ 2147483647 w 3433"/>
              <a:gd name="T61" fmla="*/ 2147483647 h 757"/>
              <a:gd name="T62" fmla="*/ 2147483647 w 3433"/>
              <a:gd name="T63" fmla="*/ 2147483647 h 757"/>
              <a:gd name="T64" fmla="*/ 0 w 3433"/>
              <a:gd name="T65" fmla="*/ 2147483647 h 757"/>
              <a:gd name="T66" fmla="*/ 2147483647 w 3433"/>
              <a:gd name="T67" fmla="*/ 2147483647 h 757"/>
              <a:gd name="T68" fmla="*/ 2147483647 w 3433"/>
              <a:gd name="T69" fmla="*/ 2147483647 h 757"/>
              <a:gd name="T70" fmla="*/ 2147483647 w 3433"/>
              <a:gd name="T71" fmla="*/ 2147483647 h 757"/>
              <a:gd name="T72" fmla="*/ 2147483647 w 3433"/>
              <a:gd name="T73" fmla="*/ 2147483647 h 757"/>
              <a:gd name="T74" fmla="*/ 2147483647 w 3433"/>
              <a:gd name="T75" fmla="*/ 2147483647 h 757"/>
              <a:gd name="T76" fmla="*/ 2147483647 w 3433"/>
              <a:gd name="T77" fmla="*/ 2147483647 h 757"/>
              <a:gd name="T78" fmla="*/ 2147483647 w 3433"/>
              <a:gd name="T79" fmla="*/ 2147483647 h 757"/>
              <a:gd name="T80" fmla="*/ 2147483647 w 3433"/>
              <a:gd name="T81" fmla="*/ 2147483647 h 757"/>
              <a:gd name="T82" fmla="*/ 2147483647 w 3433"/>
              <a:gd name="T83" fmla="*/ 2147483647 h 757"/>
              <a:gd name="T84" fmla="*/ 2147483647 w 3433"/>
              <a:gd name="T85" fmla="*/ 2147483647 h 757"/>
              <a:gd name="T86" fmla="*/ 2147483647 w 3433"/>
              <a:gd name="T87" fmla="*/ 2147483647 h 757"/>
              <a:gd name="T88" fmla="*/ 2147483647 w 3433"/>
              <a:gd name="T89" fmla="*/ 2147483647 h 757"/>
              <a:gd name="T90" fmla="*/ 2147483647 w 3433"/>
              <a:gd name="T91" fmla="*/ 2147483647 h 757"/>
              <a:gd name="T92" fmla="*/ 2147483647 w 3433"/>
              <a:gd name="T93" fmla="*/ 2147483647 h 757"/>
              <a:gd name="T94" fmla="*/ 2147483647 w 3433"/>
              <a:gd name="T95" fmla="*/ 2147483647 h 757"/>
              <a:gd name="T96" fmla="*/ 2147483647 w 3433"/>
              <a:gd name="T97" fmla="*/ 2147483647 h 757"/>
              <a:gd name="T98" fmla="*/ 2147483647 w 3433"/>
              <a:gd name="T99" fmla="*/ 2147483647 h 757"/>
              <a:gd name="T100" fmla="*/ 2147483647 w 3433"/>
              <a:gd name="T101" fmla="*/ 2147483647 h 757"/>
              <a:gd name="T102" fmla="*/ 2147483647 w 3433"/>
              <a:gd name="T103" fmla="*/ 2147483647 h 757"/>
              <a:gd name="T104" fmla="*/ 2147483647 w 3433"/>
              <a:gd name="T105" fmla="*/ 2147483647 h 757"/>
              <a:gd name="T106" fmla="*/ 2147483647 w 3433"/>
              <a:gd name="T107" fmla="*/ 2147483647 h 757"/>
              <a:gd name="T108" fmla="*/ 2147483647 w 3433"/>
              <a:gd name="T109" fmla="*/ 2147483647 h 757"/>
              <a:gd name="T110" fmla="*/ 2147483647 w 3433"/>
              <a:gd name="T111" fmla="*/ 2147483647 h 757"/>
              <a:gd name="T112" fmla="*/ 2147483647 w 3433"/>
              <a:gd name="T113" fmla="*/ 2147483647 h 757"/>
              <a:gd name="T114" fmla="*/ 2147483647 w 3433"/>
              <a:gd name="T115" fmla="*/ 2147483647 h 757"/>
              <a:gd name="T116" fmla="*/ 2147483647 w 3433"/>
              <a:gd name="T117" fmla="*/ 2147483647 h 757"/>
              <a:gd name="T118" fmla="*/ 2147483647 w 3433"/>
              <a:gd name="T119" fmla="*/ 2147483647 h 757"/>
              <a:gd name="T120" fmla="*/ 2147483647 w 3433"/>
              <a:gd name="T121" fmla="*/ 2147483647 h 75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433" h="757">
                <a:moveTo>
                  <a:pt x="3408" y="264"/>
                </a:moveTo>
                <a:lnTo>
                  <a:pt x="3372" y="252"/>
                </a:lnTo>
                <a:lnTo>
                  <a:pt x="3336" y="240"/>
                </a:lnTo>
                <a:lnTo>
                  <a:pt x="3300" y="216"/>
                </a:lnTo>
                <a:lnTo>
                  <a:pt x="3264" y="192"/>
                </a:lnTo>
                <a:lnTo>
                  <a:pt x="3228" y="180"/>
                </a:lnTo>
                <a:lnTo>
                  <a:pt x="3192" y="156"/>
                </a:lnTo>
                <a:lnTo>
                  <a:pt x="3156" y="132"/>
                </a:lnTo>
                <a:lnTo>
                  <a:pt x="3120" y="108"/>
                </a:lnTo>
                <a:lnTo>
                  <a:pt x="3084" y="84"/>
                </a:lnTo>
                <a:lnTo>
                  <a:pt x="3048" y="72"/>
                </a:lnTo>
                <a:lnTo>
                  <a:pt x="3012" y="48"/>
                </a:lnTo>
                <a:lnTo>
                  <a:pt x="2976" y="48"/>
                </a:lnTo>
                <a:lnTo>
                  <a:pt x="2940" y="36"/>
                </a:lnTo>
                <a:lnTo>
                  <a:pt x="2904" y="24"/>
                </a:lnTo>
                <a:lnTo>
                  <a:pt x="2868" y="12"/>
                </a:lnTo>
                <a:lnTo>
                  <a:pt x="2832" y="0"/>
                </a:lnTo>
                <a:lnTo>
                  <a:pt x="2796" y="0"/>
                </a:lnTo>
                <a:lnTo>
                  <a:pt x="2760" y="0"/>
                </a:lnTo>
                <a:lnTo>
                  <a:pt x="2724" y="12"/>
                </a:lnTo>
                <a:lnTo>
                  <a:pt x="2688" y="24"/>
                </a:lnTo>
                <a:lnTo>
                  <a:pt x="2640" y="24"/>
                </a:lnTo>
                <a:lnTo>
                  <a:pt x="2604" y="24"/>
                </a:lnTo>
                <a:lnTo>
                  <a:pt x="2568" y="24"/>
                </a:lnTo>
                <a:lnTo>
                  <a:pt x="2532" y="24"/>
                </a:lnTo>
                <a:lnTo>
                  <a:pt x="2496" y="24"/>
                </a:lnTo>
                <a:lnTo>
                  <a:pt x="2460" y="24"/>
                </a:lnTo>
                <a:lnTo>
                  <a:pt x="2424" y="24"/>
                </a:lnTo>
                <a:lnTo>
                  <a:pt x="2388" y="24"/>
                </a:lnTo>
                <a:lnTo>
                  <a:pt x="2352" y="24"/>
                </a:lnTo>
                <a:lnTo>
                  <a:pt x="2316" y="24"/>
                </a:lnTo>
                <a:lnTo>
                  <a:pt x="2280" y="24"/>
                </a:lnTo>
                <a:lnTo>
                  <a:pt x="2244" y="24"/>
                </a:lnTo>
                <a:lnTo>
                  <a:pt x="2208" y="24"/>
                </a:lnTo>
                <a:lnTo>
                  <a:pt x="2172" y="24"/>
                </a:lnTo>
                <a:lnTo>
                  <a:pt x="2136" y="24"/>
                </a:lnTo>
                <a:lnTo>
                  <a:pt x="2100" y="24"/>
                </a:lnTo>
                <a:lnTo>
                  <a:pt x="2064" y="24"/>
                </a:lnTo>
                <a:lnTo>
                  <a:pt x="2028" y="24"/>
                </a:lnTo>
                <a:lnTo>
                  <a:pt x="1992" y="24"/>
                </a:lnTo>
                <a:lnTo>
                  <a:pt x="1956" y="24"/>
                </a:lnTo>
                <a:lnTo>
                  <a:pt x="1920" y="24"/>
                </a:lnTo>
                <a:lnTo>
                  <a:pt x="1884" y="24"/>
                </a:lnTo>
                <a:lnTo>
                  <a:pt x="1848" y="24"/>
                </a:lnTo>
                <a:lnTo>
                  <a:pt x="1812" y="24"/>
                </a:lnTo>
                <a:lnTo>
                  <a:pt x="1776" y="24"/>
                </a:lnTo>
                <a:lnTo>
                  <a:pt x="1740" y="24"/>
                </a:lnTo>
                <a:lnTo>
                  <a:pt x="1704" y="24"/>
                </a:lnTo>
                <a:lnTo>
                  <a:pt x="1668" y="24"/>
                </a:lnTo>
                <a:lnTo>
                  <a:pt x="1632" y="24"/>
                </a:lnTo>
                <a:lnTo>
                  <a:pt x="1584" y="24"/>
                </a:lnTo>
                <a:lnTo>
                  <a:pt x="1536" y="24"/>
                </a:lnTo>
                <a:lnTo>
                  <a:pt x="1488" y="24"/>
                </a:lnTo>
                <a:lnTo>
                  <a:pt x="1452" y="24"/>
                </a:lnTo>
                <a:lnTo>
                  <a:pt x="1416" y="24"/>
                </a:lnTo>
                <a:lnTo>
                  <a:pt x="1380" y="24"/>
                </a:lnTo>
                <a:lnTo>
                  <a:pt x="1344" y="24"/>
                </a:lnTo>
                <a:lnTo>
                  <a:pt x="1308" y="24"/>
                </a:lnTo>
                <a:lnTo>
                  <a:pt x="1272" y="24"/>
                </a:lnTo>
                <a:lnTo>
                  <a:pt x="1236" y="24"/>
                </a:lnTo>
                <a:lnTo>
                  <a:pt x="1200" y="24"/>
                </a:lnTo>
                <a:lnTo>
                  <a:pt x="1164" y="24"/>
                </a:lnTo>
                <a:lnTo>
                  <a:pt x="1128" y="24"/>
                </a:lnTo>
                <a:lnTo>
                  <a:pt x="1092" y="24"/>
                </a:lnTo>
                <a:lnTo>
                  <a:pt x="1056" y="24"/>
                </a:lnTo>
                <a:lnTo>
                  <a:pt x="1020" y="24"/>
                </a:lnTo>
                <a:lnTo>
                  <a:pt x="984" y="24"/>
                </a:lnTo>
                <a:lnTo>
                  <a:pt x="888" y="24"/>
                </a:lnTo>
                <a:lnTo>
                  <a:pt x="816" y="24"/>
                </a:lnTo>
                <a:lnTo>
                  <a:pt x="768" y="24"/>
                </a:lnTo>
                <a:lnTo>
                  <a:pt x="732" y="24"/>
                </a:lnTo>
                <a:lnTo>
                  <a:pt x="696" y="24"/>
                </a:lnTo>
                <a:lnTo>
                  <a:pt x="660" y="24"/>
                </a:lnTo>
                <a:lnTo>
                  <a:pt x="624" y="24"/>
                </a:lnTo>
                <a:lnTo>
                  <a:pt x="588" y="24"/>
                </a:lnTo>
                <a:lnTo>
                  <a:pt x="552" y="24"/>
                </a:lnTo>
                <a:lnTo>
                  <a:pt x="516" y="24"/>
                </a:lnTo>
                <a:lnTo>
                  <a:pt x="480" y="24"/>
                </a:lnTo>
                <a:lnTo>
                  <a:pt x="444" y="24"/>
                </a:lnTo>
                <a:lnTo>
                  <a:pt x="408" y="24"/>
                </a:lnTo>
                <a:lnTo>
                  <a:pt x="372" y="24"/>
                </a:lnTo>
                <a:lnTo>
                  <a:pt x="336" y="24"/>
                </a:lnTo>
                <a:lnTo>
                  <a:pt x="300" y="24"/>
                </a:lnTo>
                <a:lnTo>
                  <a:pt x="264" y="24"/>
                </a:lnTo>
                <a:lnTo>
                  <a:pt x="228" y="36"/>
                </a:lnTo>
                <a:lnTo>
                  <a:pt x="192" y="48"/>
                </a:lnTo>
                <a:lnTo>
                  <a:pt x="156" y="72"/>
                </a:lnTo>
                <a:lnTo>
                  <a:pt x="144" y="108"/>
                </a:lnTo>
                <a:lnTo>
                  <a:pt x="120" y="144"/>
                </a:lnTo>
                <a:lnTo>
                  <a:pt x="96" y="180"/>
                </a:lnTo>
                <a:lnTo>
                  <a:pt x="84" y="216"/>
                </a:lnTo>
                <a:lnTo>
                  <a:pt x="60" y="252"/>
                </a:lnTo>
                <a:lnTo>
                  <a:pt x="48" y="288"/>
                </a:lnTo>
                <a:lnTo>
                  <a:pt x="36" y="324"/>
                </a:lnTo>
                <a:lnTo>
                  <a:pt x="24" y="360"/>
                </a:lnTo>
                <a:lnTo>
                  <a:pt x="12" y="396"/>
                </a:lnTo>
                <a:lnTo>
                  <a:pt x="0" y="432"/>
                </a:lnTo>
                <a:lnTo>
                  <a:pt x="0" y="468"/>
                </a:lnTo>
                <a:lnTo>
                  <a:pt x="0" y="504"/>
                </a:lnTo>
                <a:lnTo>
                  <a:pt x="0" y="540"/>
                </a:lnTo>
                <a:lnTo>
                  <a:pt x="36" y="564"/>
                </a:lnTo>
                <a:lnTo>
                  <a:pt x="72" y="576"/>
                </a:lnTo>
                <a:lnTo>
                  <a:pt x="108" y="588"/>
                </a:lnTo>
                <a:lnTo>
                  <a:pt x="144" y="600"/>
                </a:lnTo>
                <a:lnTo>
                  <a:pt x="180" y="612"/>
                </a:lnTo>
                <a:lnTo>
                  <a:pt x="216" y="624"/>
                </a:lnTo>
                <a:lnTo>
                  <a:pt x="252" y="636"/>
                </a:lnTo>
                <a:lnTo>
                  <a:pt x="288" y="648"/>
                </a:lnTo>
                <a:lnTo>
                  <a:pt x="336" y="660"/>
                </a:lnTo>
                <a:lnTo>
                  <a:pt x="372" y="672"/>
                </a:lnTo>
                <a:lnTo>
                  <a:pt x="468" y="672"/>
                </a:lnTo>
                <a:lnTo>
                  <a:pt x="516" y="696"/>
                </a:lnTo>
                <a:lnTo>
                  <a:pt x="588" y="696"/>
                </a:lnTo>
                <a:lnTo>
                  <a:pt x="660" y="696"/>
                </a:lnTo>
                <a:lnTo>
                  <a:pt x="708" y="708"/>
                </a:lnTo>
                <a:lnTo>
                  <a:pt x="756" y="720"/>
                </a:lnTo>
                <a:lnTo>
                  <a:pt x="792" y="720"/>
                </a:lnTo>
                <a:lnTo>
                  <a:pt x="828" y="732"/>
                </a:lnTo>
                <a:lnTo>
                  <a:pt x="876" y="732"/>
                </a:lnTo>
                <a:lnTo>
                  <a:pt x="924" y="732"/>
                </a:lnTo>
                <a:lnTo>
                  <a:pt x="960" y="732"/>
                </a:lnTo>
                <a:lnTo>
                  <a:pt x="1008" y="732"/>
                </a:lnTo>
                <a:lnTo>
                  <a:pt x="1104" y="732"/>
                </a:lnTo>
                <a:lnTo>
                  <a:pt x="1152" y="744"/>
                </a:lnTo>
                <a:lnTo>
                  <a:pt x="1224" y="744"/>
                </a:lnTo>
                <a:lnTo>
                  <a:pt x="1320" y="744"/>
                </a:lnTo>
                <a:lnTo>
                  <a:pt x="1368" y="744"/>
                </a:lnTo>
                <a:lnTo>
                  <a:pt x="1416" y="744"/>
                </a:lnTo>
                <a:lnTo>
                  <a:pt x="1464" y="744"/>
                </a:lnTo>
                <a:lnTo>
                  <a:pt x="1512" y="744"/>
                </a:lnTo>
                <a:lnTo>
                  <a:pt x="1596" y="744"/>
                </a:lnTo>
                <a:lnTo>
                  <a:pt x="1632" y="744"/>
                </a:lnTo>
                <a:lnTo>
                  <a:pt x="1728" y="744"/>
                </a:lnTo>
                <a:lnTo>
                  <a:pt x="1776" y="744"/>
                </a:lnTo>
                <a:lnTo>
                  <a:pt x="1812" y="744"/>
                </a:lnTo>
                <a:lnTo>
                  <a:pt x="1848" y="744"/>
                </a:lnTo>
                <a:lnTo>
                  <a:pt x="1884" y="744"/>
                </a:lnTo>
                <a:lnTo>
                  <a:pt x="1920" y="744"/>
                </a:lnTo>
                <a:lnTo>
                  <a:pt x="1956" y="756"/>
                </a:lnTo>
                <a:lnTo>
                  <a:pt x="1992" y="756"/>
                </a:lnTo>
                <a:lnTo>
                  <a:pt x="2028" y="756"/>
                </a:lnTo>
                <a:lnTo>
                  <a:pt x="2064" y="756"/>
                </a:lnTo>
                <a:lnTo>
                  <a:pt x="2100" y="756"/>
                </a:lnTo>
                <a:lnTo>
                  <a:pt x="2136" y="756"/>
                </a:lnTo>
                <a:lnTo>
                  <a:pt x="2172" y="756"/>
                </a:lnTo>
                <a:lnTo>
                  <a:pt x="2208" y="756"/>
                </a:lnTo>
                <a:lnTo>
                  <a:pt x="2256" y="756"/>
                </a:lnTo>
                <a:lnTo>
                  <a:pt x="2292" y="756"/>
                </a:lnTo>
                <a:lnTo>
                  <a:pt x="2328" y="756"/>
                </a:lnTo>
                <a:lnTo>
                  <a:pt x="2364" y="756"/>
                </a:lnTo>
                <a:lnTo>
                  <a:pt x="2400" y="756"/>
                </a:lnTo>
                <a:lnTo>
                  <a:pt x="2436" y="756"/>
                </a:lnTo>
                <a:lnTo>
                  <a:pt x="2472" y="756"/>
                </a:lnTo>
                <a:lnTo>
                  <a:pt x="2508" y="756"/>
                </a:lnTo>
                <a:lnTo>
                  <a:pt x="2544" y="756"/>
                </a:lnTo>
                <a:lnTo>
                  <a:pt x="2580" y="756"/>
                </a:lnTo>
                <a:lnTo>
                  <a:pt x="2616" y="756"/>
                </a:lnTo>
                <a:lnTo>
                  <a:pt x="2652" y="756"/>
                </a:lnTo>
                <a:lnTo>
                  <a:pt x="2688" y="756"/>
                </a:lnTo>
                <a:lnTo>
                  <a:pt x="2736" y="744"/>
                </a:lnTo>
                <a:lnTo>
                  <a:pt x="2784" y="732"/>
                </a:lnTo>
                <a:lnTo>
                  <a:pt x="2832" y="732"/>
                </a:lnTo>
                <a:lnTo>
                  <a:pt x="2868" y="720"/>
                </a:lnTo>
                <a:lnTo>
                  <a:pt x="2904" y="720"/>
                </a:lnTo>
                <a:lnTo>
                  <a:pt x="2952" y="708"/>
                </a:lnTo>
                <a:lnTo>
                  <a:pt x="2988" y="696"/>
                </a:lnTo>
                <a:lnTo>
                  <a:pt x="3024" y="696"/>
                </a:lnTo>
                <a:lnTo>
                  <a:pt x="3060" y="684"/>
                </a:lnTo>
                <a:lnTo>
                  <a:pt x="3096" y="672"/>
                </a:lnTo>
                <a:lnTo>
                  <a:pt x="3144" y="648"/>
                </a:lnTo>
                <a:lnTo>
                  <a:pt x="3180" y="636"/>
                </a:lnTo>
                <a:lnTo>
                  <a:pt x="3216" y="624"/>
                </a:lnTo>
                <a:lnTo>
                  <a:pt x="3252" y="612"/>
                </a:lnTo>
                <a:lnTo>
                  <a:pt x="3288" y="588"/>
                </a:lnTo>
                <a:lnTo>
                  <a:pt x="3324" y="564"/>
                </a:lnTo>
                <a:lnTo>
                  <a:pt x="3360" y="540"/>
                </a:lnTo>
                <a:lnTo>
                  <a:pt x="3384" y="504"/>
                </a:lnTo>
                <a:lnTo>
                  <a:pt x="3408" y="468"/>
                </a:lnTo>
                <a:lnTo>
                  <a:pt x="3420" y="432"/>
                </a:lnTo>
                <a:lnTo>
                  <a:pt x="3432" y="396"/>
                </a:lnTo>
                <a:lnTo>
                  <a:pt x="3432" y="360"/>
                </a:lnTo>
                <a:lnTo>
                  <a:pt x="3432" y="324"/>
                </a:lnTo>
                <a:lnTo>
                  <a:pt x="3420" y="288"/>
                </a:lnTo>
                <a:lnTo>
                  <a:pt x="3384" y="264"/>
                </a:lnTo>
                <a:lnTo>
                  <a:pt x="3408" y="264"/>
                </a:lnTo>
              </a:path>
            </a:pathLst>
          </a:custGeom>
          <a:solidFill>
            <a:srgbClr val="A2C1FE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AutoShape 6"/>
          <p:cNvSpPr>
            <a:spLocks noChangeArrowheads="1"/>
          </p:cNvSpPr>
          <p:nvPr/>
        </p:nvSpPr>
        <p:spPr bwMode="auto">
          <a:xfrm>
            <a:off x="2327275" y="2082800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8" name="AutoShape 7"/>
          <p:cNvSpPr>
            <a:spLocks noChangeArrowheads="1"/>
          </p:cNvSpPr>
          <p:nvPr/>
        </p:nvSpPr>
        <p:spPr bwMode="auto">
          <a:xfrm>
            <a:off x="4156075" y="2082800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457200" y="1141413"/>
            <a:ext cx="1022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4441" name="Rectangle 9"/>
          <p:cNvSpPr>
            <a:spLocks noChangeArrowheads="1"/>
          </p:cNvSpPr>
          <p:nvPr/>
        </p:nvSpPr>
        <p:spPr bwMode="auto">
          <a:xfrm>
            <a:off x="7332663" y="5700713"/>
            <a:ext cx="1114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9234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mRNA</a:t>
            </a:r>
          </a:p>
        </p:txBody>
      </p: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2327275" y="5207000"/>
            <a:ext cx="6715125" cy="4064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72" name="Line 11"/>
          <p:cNvSpPr>
            <a:spLocks noChangeShapeType="1"/>
          </p:cNvSpPr>
          <p:nvPr/>
        </p:nvSpPr>
        <p:spPr bwMode="auto">
          <a:xfrm>
            <a:off x="23018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2"/>
          <p:cNvSpPr>
            <a:spLocks noChangeShapeType="1"/>
          </p:cNvSpPr>
          <p:nvPr/>
        </p:nvSpPr>
        <p:spPr bwMode="auto">
          <a:xfrm>
            <a:off x="28352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3"/>
          <p:cNvSpPr>
            <a:spLocks noChangeShapeType="1"/>
          </p:cNvSpPr>
          <p:nvPr/>
        </p:nvSpPr>
        <p:spPr bwMode="auto">
          <a:xfrm>
            <a:off x="34448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4"/>
          <p:cNvSpPr>
            <a:spLocks noChangeShapeType="1"/>
          </p:cNvSpPr>
          <p:nvPr/>
        </p:nvSpPr>
        <p:spPr bwMode="auto">
          <a:xfrm>
            <a:off x="40544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Rectangle 15"/>
          <p:cNvSpPr>
            <a:spLocks noChangeArrowheads="1"/>
          </p:cNvSpPr>
          <p:nvPr/>
        </p:nvSpPr>
        <p:spPr bwMode="auto">
          <a:xfrm>
            <a:off x="2363788" y="51974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0977" name="Rectangle 16"/>
          <p:cNvSpPr>
            <a:spLocks noChangeArrowheads="1"/>
          </p:cNvSpPr>
          <p:nvPr/>
        </p:nvSpPr>
        <p:spPr bwMode="auto">
          <a:xfrm>
            <a:off x="2897188" y="51974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0978" name="Rectangle 17"/>
          <p:cNvSpPr>
            <a:spLocks noChangeArrowheads="1"/>
          </p:cNvSpPr>
          <p:nvPr/>
        </p:nvSpPr>
        <p:spPr bwMode="auto">
          <a:xfrm>
            <a:off x="3430588" y="5197475"/>
            <a:ext cx="5064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0979" name="Line 18"/>
          <p:cNvSpPr>
            <a:spLocks noChangeShapeType="1"/>
          </p:cNvSpPr>
          <p:nvPr/>
        </p:nvSpPr>
        <p:spPr bwMode="auto">
          <a:xfrm>
            <a:off x="46640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Line 19"/>
          <p:cNvSpPr>
            <a:spLocks noChangeShapeType="1"/>
          </p:cNvSpPr>
          <p:nvPr/>
        </p:nvSpPr>
        <p:spPr bwMode="auto">
          <a:xfrm>
            <a:off x="58070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Line 20"/>
          <p:cNvSpPr>
            <a:spLocks noChangeShapeType="1"/>
          </p:cNvSpPr>
          <p:nvPr/>
        </p:nvSpPr>
        <p:spPr bwMode="auto">
          <a:xfrm>
            <a:off x="52736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Rectangle 21"/>
          <p:cNvSpPr>
            <a:spLocks noChangeArrowheads="1"/>
          </p:cNvSpPr>
          <p:nvPr/>
        </p:nvSpPr>
        <p:spPr bwMode="auto">
          <a:xfrm>
            <a:off x="4116388" y="51974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0983" name="Rectangle 22"/>
          <p:cNvSpPr>
            <a:spLocks noChangeArrowheads="1"/>
          </p:cNvSpPr>
          <p:nvPr/>
        </p:nvSpPr>
        <p:spPr bwMode="auto">
          <a:xfrm>
            <a:off x="4725988" y="51974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0984" name="Rectangle 23"/>
          <p:cNvSpPr>
            <a:spLocks noChangeArrowheads="1"/>
          </p:cNvSpPr>
          <p:nvPr/>
        </p:nvSpPr>
        <p:spPr bwMode="auto">
          <a:xfrm>
            <a:off x="5335588" y="51974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0985" name="Line 24"/>
          <p:cNvSpPr>
            <a:spLocks noChangeShapeType="1"/>
          </p:cNvSpPr>
          <p:nvPr/>
        </p:nvSpPr>
        <p:spPr bwMode="auto">
          <a:xfrm>
            <a:off x="74072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Line 25"/>
          <p:cNvSpPr>
            <a:spLocks noChangeShapeType="1"/>
          </p:cNvSpPr>
          <p:nvPr/>
        </p:nvSpPr>
        <p:spPr bwMode="auto">
          <a:xfrm>
            <a:off x="68738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Line 26"/>
          <p:cNvSpPr>
            <a:spLocks noChangeShapeType="1"/>
          </p:cNvSpPr>
          <p:nvPr/>
        </p:nvSpPr>
        <p:spPr bwMode="auto">
          <a:xfrm>
            <a:off x="63404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Line 27"/>
          <p:cNvSpPr>
            <a:spLocks noChangeShapeType="1"/>
          </p:cNvSpPr>
          <p:nvPr/>
        </p:nvSpPr>
        <p:spPr bwMode="auto">
          <a:xfrm>
            <a:off x="79406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Rectangle 28"/>
          <p:cNvSpPr>
            <a:spLocks noChangeArrowheads="1"/>
          </p:cNvSpPr>
          <p:nvPr/>
        </p:nvSpPr>
        <p:spPr bwMode="auto">
          <a:xfrm>
            <a:off x="5868988" y="51974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0990" name="Rectangle 29"/>
          <p:cNvSpPr>
            <a:spLocks noChangeArrowheads="1"/>
          </p:cNvSpPr>
          <p:nvPr/>
        </p:nvSpPr>
        <p:spPr bwMode="auto">
          <a:xfrm>
            <a:off x="6402388" y="51974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0991" name="Rectangle 30"/>
          <p:cNvSpPr>
            <a:spLocks noChangeArrowheads="1"/>
          </p:cNvSpPr>
          <p:nvPr/>
        </p:nvSpPr>
        <p:spPr bwMode="auto">
          <a:xfrm>
            <a:off x="6935788" y="51974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0992" name="Rectangle 31"/>
          <p:cNvSpPr>
            <a:spLocks noChangeArrowheads="1"/>
          </p:cNvSpPr>
          <p:nvPr/>
        </p:nvSpPr>
        <p:spPr bwMode="auto">
          <a:xfrm>
            <a:off x="7469188" y="5197475"/>
            <a:ext cx="485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0993" name="Rectangle 32"/>
          <p:cNvSpPr>
            <a:spLocks noChangeArrowheads="1"/>
          </p:cNvSpPr>
          <p:nvPr/>
        </p:nvSpPr>
        <p:spPr bwMode="auto">
          <a:xfrm>
            <a:off x="8002588" y="5197475"/>
            <a:ext cx="5064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0994" name="Freeform 33"/>
          <p:cNvSpPr>
            <a:spLocks/>
          </p:cNvSpPr>
          <p:nvPr/>
        </p:nvSpPr>
        <p:spPr bwMode="auto">
          <a:xfrm>
            <a:off x="15875" y="685800"/>
            <a:ext cx="1620838" cy="2668588"/>
          </a:xfrm>
          <a:custGeom>
            <a:avLst/>
            <a:gdLst>
              <a:gd name="T0" fmla="*/ 2147483647 w 1021"/>
              <a:gd name="T1" fmla="*/ 2147483647 h 1681"/>
              <a:gd name="T2" fmla="*/ 2147483647 w 1021"/>
              <a:gd name="T3" fmla="*/ 2147483647 h 1681"/>
              <a:gd name="T4" fmla="*/ 2147483647 w 1021"/>
              <a:gd name="T5" fmla="*/ 2147483647 h 1681"/>
              <a:gd name="T6" fmla="*/ 2147483647 w 1021"/>
              <a:gd name="T7" fmla="*/ 2147483647 h 1681"/>
              <a:gd name="T8" fmla="*/ 2147483647 w 1021"/>
              <a:gd name="T9" fmla="*/ 2147483647 h 1681"/>
              <a:gd name="T10" fmla="*/ 2147483647 w 1021"/>
              <a:gd name="T11" fmla="*/ 2147483647 h 1681"/>
              <a:gd name="T12" fmla="*/ 2147483647 w 1021"/>
              <a:gd name="T13" fmla="*/ 2147483647 h 1681"/>
              <a:gd name="T14" fmla="*/ 2147483647 w 1021"/>
              <a:gd name="T15" fmla="*/ 2147483647 h 1681"/>
              <a:gd name="T16" fmla="*/ 2147483647 w 1021"/>
              <a:gd name="T17" fmla="*/ 2147483647 h 1681"/>
              <a:gd name="T18" fmla="*/ 2147483647 w 1021"/>
              <a:gd name="T19" fmla="*/ 2147483647 h 1681"/>
              <a:gd name="T20" fmla="*/ 2147483647 w 1021"/>
              <a:gd name="T21" fmla="*/ 2147483647 h 1681"/>
              <a:gd name="T22" fmla="*/ 2147483647 w 1021"/>
              <a:gd name="T23" fmla="*/ 2147483647 h 1681"/>
              <a:gd name="T24" fmla="*/ 2147483647 w 1021"/>
              <a:gd name="T25" fmla="*/ 2147483647 h 1681"/>
              <a:gd name="T26" fmla="*/ 2147483647 w 1021"/>
              <a:gd name="T27" fmla="*/ 2147483647 h 1681"/>
              <a:gd name="T28" fmla="*/ 2147483647 w 1021"/>
              <a:gd name="T29" fmla="*/ 2147483647 h 1681"/>
              <a:gd name="T30" fmla="*/ 2147483647 w 1021"/>
              <a:gd name="T31" fmla="*/ 2147483647 h 1681"/>
              <a:gd name="T32" fmla="*/ 2147483647 w 1021"/>
              <a:gd name="T33" fmla="*/ 2147483647 h 1681"/>
              <a:gd name="T34" fmla="*/ 2147483647 w 1021"/>
              <a:gd name="T35" fmla="*/ 2147483647 h 1681"/>
              <a:gd name="T36" fmla="*/ 2147483647 w 1021"/>
              <a:gd name="T37" fmla="*/ 2147483647 h 1681"/>
              <a:gd name="T38" fmla="*/ 2147483647 w 1021"/>
              <a:gd name="T39" fmla="*/ 2147483647 h 1681"/>
              <a:gd name="T40" fmla="*/ 2147483647 w 1021"/>
              <a:gd name="T41" fmla="*/ 2147483647 h 1681"/>
              <a:gd name="T42" fmla="*/ 2147483647 w 1021"/>
              <a:gd name="T43" fmla="*/ 2147483647 h 1681"/>
              <a:gd name="T44" fmla="*/ 2147483647 w 1021"/>
              <a:gd name="T45" fmla="*/ 2147483647 h 1681"/>
              <a:gd name="T46" fmla="*/ 2147483647 w 1021"/>
              <a:gd name="T47" fmla="*/ 2147483647 h 1681"/>
              <a:gd name="T48" fmla="*/ 2147483647 w 1021"/>
              <a:gd name="T49" fmla="*/ 2147483647 h 1681"/>
              <a:gd name="T50" fmla="*/ 2147483647 w 1021"/>
              <a:gd name="T51" fmla="*/ 2147483647 h 1681"/>
              <a:gd name="T52" fmla="*/ 2147483647 w 1021"/>
              <a:gd name="T53" fmla="*/ 2147483647 h 1681"/>
              <a:gd name="T54" fmla="*/ 2147483647 w 1021"/>
              <a:gd name="T55" fmla="*/ 2147483647 h 1681"/>
              <a:gd name="T56" fmla="*/ 2147483647 w 1021"/>
              <a:gd name="T57" fmla="*/ 2147483647 h 1681"/>
              <a:gd name="T58" fmla="*/ 2147483647 w 1021"/>
              <a:gd name="T59" fmla="*/ 2147483647 h 1681"/>
              <a:gd name="T60" fmla="*/ 2147483647 w 1021"/>
              <a:gd name="T61" fmla="*/ 2147483647 h 1681"/>
              <a:gd name="T62" fmla="*/ 2147483647 w 1021"/>
              <a:gd name="T63" fmla="*/ 2147483647 h 1681"/>
              <a:gd name="T64" fmla="*/ 2147483647 w 1021"/>
              <a:gd name="T65" fmla="*/ 2147483647 h 1681"/>
              <a:gd name="T66" fmla="*/ 2147483647 w 1021"/>
              <a:gd name="T67" fmla="*/ 2147483647 h 1681"/>
              <a:gd name="T68" fmla="*/ 2147483647 w 1021"/>
              <a:gd name="T69" fmla="*/ 2147483647 h 1681"/>
              <a:gd name="T70" fmla="*/ 2147483647 w 1021"/>
              <a:gd name="T71" fmla="*/ 2147483647 h 1681"/>
              <a:gd name="T72" fmla="*/ 2147483647 w 1021"/>
              <a:gd name="T73" fmla="*/ 2147483647 h 1681"/>
              <a:gd name="T74" fmla="*/ 2147483647 w 1021"/>
              <a:gd name="T75" fmla="*/ 2147483647 h 1681"/>
              <a:gd name="T76" fmla="*/ 2147483647 w 1021"/>
              <a:gd name="T77" fmla="*/ 2147483647 h 1681"/>
              <a:gd name="T78" fmla="*/ 2147483647 w 1021"/>
              <a:gd name="T79" fmla="*/ 2147483647 h 1681"/>
              <a:gd name="T80" fmla="*/ 2147483647 w 1021"/>
              <a:gd name="T81" fmla="*/ 2147483647 h 1681"/>
              <a:gd name="T82" fmla="*/ 2147483647 w 1021"/>
              <a:gd name="T83" fmla="*/ 2147483647 h 1681"/>
              <a:gd name="T84" fmla="*/ 2147483647 w 1021"/>
              <a:gd name="T85" fmla="*/ 2147483647 h 1681"/>
              <a:gd name="T86" fmla="*/ 2147483647 w 1021"/>
              <a:gd name="T87" fmla="*/ 2147483647 h 1681"/>
              <a:gd name="T88" fmla="*/ 2147483647 w 1021"/>
              <a:gd name="T89" fmla="*/ 2147483647 h 1681"/>
              <a:gd name="T90" fmla="*/ 2147483647 w 1021"/>
              <a:gd name="T91" fmla="*/ 2147483647 h 1681"/>
              <a:gd name="T92" fmla="*/ 2147483647 w 1021"/>
              <a:gd name="T93" fmla="*/ 2147483647 h 1681"/>
              <a:gd name="T94" fmla="*/ 2147483647 w 1021"/>
              <a:gd name="T95" fmla="*/ 2147483647 h 1681"/>
              <a:gd name="T96" fmla="*/ 0 w 1021"/>
              <a:gd name="T97" fmla="*/ 2147483647 h 1681"/>
              <a:gd name="T98" fmla="*/ 2147483647 w 1021"/>
              <a:gd name="T99" fmla="*/ 2147483647 h 1681"/>
              <a:gd name="T100" fmla="*/ 2147483647 w 1021"/>
              <a:gd name="T101" fmla="*/ 2147483647 h 1681"/>
              <a:gd name="T102" fmla="*/ 2147483647 w 1021"/>
              <a:gd name="T103" fmla="*/ 2147483647 h 1681"/>
              <a:gd name="T104" fmla="*/ 2147483647 w 1021"/>
              <a:gd name="T105" fmla="*/ 2147483647 h 1681"/>
              <a:gd name="T106" fmla="*/ 2147483647 w 1021"/>
              <a:gd name="T107" fmla="*/ 2147483647 h 1681"/>
              <a:gd name="T108" fmla="*/ 2147483647 w 1021"/>
              <a:gd name="T109" fmla="*/ 2147483647 h 1681"/>
              <a:gd name="T110" fmla="*/ 2147483647 w 1021"/>
              <a:gd name="T111" fmla="*/ 2147483647 h 1681"/>
              <a:gd name="T112" fmla="*/ 2147483647 w 1021"/>
              <a:gd name="T113" fmla="*/ 2147483647 h 1681"/>
              <a:gd name="T114" fmla="*/ 2147483647 w 1021"/>
              <a:gd name="T115" fmla="*/ 2147483647 h 1681"/>
              <a:gd name="T116" fmla="*/ 2147483647 w 1021"/>
              <a:gd name="T117" fmla="*/ 2147483647 h 1681"/>
              <a:gd name="T118" fmla="*/ 2147483647 w 1021"/>
              <a:gd name="T119" fmla="*/ 2147483647 h 168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21" h="1681">
                <a:moveTo>
                  <a:pt x="624" y="0"/>
                </a:moveTo>
                <a:lnTo>
                  <a:pt x="624" y="34"/>
                </a:lnTo>
                <a:lnTo>
                  <a:pt x="600" y="80"/>
                </a:lnTo>
                <a:lnTo>
                  <a:pt x="600" y="126"/>
                </a:lnTo>
                <a:lnTo>
                  <a:pt x="600" y="160"/>
                </a:lnTo>
                <a:lnTo>
                  <a:pt x="600" y="194"/>
                </a:lnTo>
                <a:lnTo>
                  <a:pt x="600" y="229"/>
                </a:lnTo>
                <a:lnTo>
                  <a:pt x="588" y="263"/>
                </a:lnTo>
                <a:lnTo>
                  <a:pt x="588" y="309"/>
                </a:lnTo>
                <a:lnTo>
                  <a:pt x="588" y="343"/>
                </a:lnTo>
                <a:lnTo>
                  <a:pt x="588" y="377"/>
                </a:lnTo>
                <a:lnTo>
                  <a:pt x="588" y="411"/>
                </a:lnTo>
                <a:lnTo>
                  <a:pt x="588" y="446"/>
                </a:lnTo>
                <a:lnTo>
                  <a:pt x="588" y="480"/>
                </a:lnTo>
                <a:lnTo>
                  <a:pt x="588" y="514"/>
                </a:lnTo>
                <a:lnTo>
                  <a:pt x="588" y="549"/>
                </a:lnTo>
                <a:lnTo>
                  <a:pt x="588" y="583"/>
                </a:lnTo>
                <a:lnTo>
                  <a:pt x="588" y="629"/>
                </a:lnTo>
                <a:lnTo>
                  <a:pt x="588" y="663"/>
                </a:lnTo>
                <a:lnTo>
                  <a:pt x="624" y="663"/>
                </a:lnTo>
                <a:lnTo>
                  <a:pt x="660" y="674"/>
                </a:lnTo>
                <a:lnTo>
                  <a:pt x="672" y="640"/>
                </a:lnTo>
                <a:lnTo>
                  <a:pt x="672" y="606"/>
                </a:lnTo>
                <a:lnTo>
                  <a:pt x="684" y="571"/>
                </a:lnTo>
                <a:lnTo>
                  <a:pt x="720" y="549"/>
                </a:lnTo>
                <a:lnTo>
                  <a:pt x="756" y="526"/>
                </a:lnTo>
                <a:lnTo>
                  <a:pt x="792" y="526"/>
                </a:lnTo>
                <a:lnTo>
                  <a:pt x="828" y="514"/>
                </a:lnTo>
                <a:lnTo>
                  <a:pt x="876" y="526"/>
                </a:lnTo>
                <a:lnTo>
                  <a:pt x="912" y="537"/>
                </a:lnTo>
                <a:lnTo>
                  <a:pt x="948" y="560"/>
                </a:lnTo>
                <a:lnTo>
                  <a:pt x="972" y="594"/>
                </a:lnTo>
                <a:lnTo>
                  <a:pt x="996" y="629"/>
                </a:lnTo>
                <a:lnTo>
                  <a:pt x="1008" y="663"/>
                </a:lnTo>
                <a:lnTo>
                  <a:pt x="1020" y="697"/>
                </a:lnTo>
                <a:lnTo>
                  <a:pt x="1020" y="731"/>
                </a:lnTo>
                <a:lnTo>
                  <a:pt x="1020" y="766"/>
                </a:lnTo>
                <a:lnTo>
                  <a:pt x="1008" y="811"/>
                </a:lnTo>
                <a:lnTo>
                  <a:pt x="996" y="846"/>
                </a:lnTo>
                <a:lnTo>
                  <a:pt x="960" y="880"/>
                </a:lnTo>
                <a:lnTo>
                  <a:pt x="924" y="903"/>
                </a:lnTo>
                <a:lnTo>
                  <a:pt x="888" y="926"/>
                </a:lnTo>
                <a:lnTo>
                  <a:pt x="852" y="926"/>
                </a:lnTo>
                <a:lnTo>
                  <a:pt x="816" y="926"/>
                </a:lnTo>
                <a:lnTo>
                  <a:pt x="780" y="914"/>
                </a:lnTo>
                <a:lnTo>
                  <a:pt x="732" y="891"/>
                </a:lnTo>
                <a:lnTo>
                  <a:pt x="708" y="857"/>
                </a:lnTo>
                <a:lnTo>
                  <a:pt x="696" y="823"/>
                </a:lnTo>
                <a:lnTo>
                  <a:pt x="660" y="800"/>
                </a:lnTo>
                <a:lnTo>
                  <a:pt x="624" y="800"/>
                </a:lnTo>
                <a:lnTo>
                  <a:pt x="588" y="800"/>
                </a:lnTo>
                <a:lnTo>
                  <a:pt x="588" y="834"/>
                </a:lnTo>
                <a:lnTo>
                  <a:pt x="588" y="869"/>
                </a:lnTo>
                <a:lnTo>
                  <a:pt x="600" y="903"/>
                </a:lnTo>
                <a:lnTo>
                  <a:pt x="612" y="937"/>
                </a:lnTo>
                <a:lnTo>
                  <a:pt x="612" y="971"/>
                </a:lnTo>
                <a:lnTo>
                  <a:pt x="624" y="1006"/>
                </a:lnTo>
                <a:lnTo>
                  <a:pt x="624" y="1040"/>
                </a:lnTo>
                <a:lnTo>
                  <a:pt x="624" y="1074"/>
                </a:lnTo>
                <a:lnTo>
                  <a:pt x="624" y="1166"/>
                </a:lnTo>
                <a:lnTo>
                  <a:pt x="624" y="1234"/>
                </a:lnTo>
                <a:lnTo>
                  <a:pt x="624" y="1303"/>
                </a:lnTo>
                <a:lnTo>
                  <a:pt x="624" y="1349"/>
                </a:lnTo>
                <a:lnTo>
                  <a:pt x="660" y="1337"/>
                </a:lnTo>
                <a:lnTo>
                  <a:pt x="696" y="1337"/>
                </a:lnTo>
                <a:lnTo>
                  <a:pt x="732" y="1337"/>
                </a:lnTo>
                <a:lnTo>
                  <a:pt x="780" y="1337"/>
                </a:lnTo>
                <a:lnTo>
                  <a:pt x="816" y="1349"/>
                </a:lnTo>
                <a:lnTo>
                  <a:pt x="852" y="1360"/>
                </a:lnTo>
                <a:lnTo>
                  <a:pt x="888" y="1371"/>
                </a:lnTo>
                <a:lnTo>
                  <a:pt x="924" y="1383"/>
                </a:lnTo>
                <a:lnTo>
                  <a:pt x="960" y="1417"/>
                </a:lnTo>
                <a:lnTo>
                  <a:pt x="972" y="1451"/>
                </a:lnTo>
                <a:lnTo>
                  <a:pt x="996" y="1486"/>
                </a:lnTo>
                <a:lnTo>
                  <a:pt x="996" y="1520"/>
                </a:lnTo>
                <a:lnTo>
                  <a:pt x="996" y="1554"/>
                </a:lnTo>
                <a:lnTo>
                  <a:pt x="984" y="1589"/>
                </a:lnTo>
                <a:lnTo>
                  <a:pt x="960" y="1623"/>
                </a:lnTo>
                <a:lnTo>
                  <a:pt x="924" y="1646"/>
                </a:lnTo>
                <a:lnTo>
                  <a:pt x="888" y="1657"/>
                </a:lnTo>
                <a:lnTo>
                  <a:pt x="852" y="1657"/>
                </a:lnTo>
                <a:lnTo>
                  <a:pt x="804" y="1657"/>
                </a:lnTo>
                <a:lnTo>
                  <a:pt x="768" y="1669"/>
                </a:lnTo>
                <a:lnTo>
                  <a:pt x="732" y="1669"/>
                </a:lnTo>
                <a:lnTo>
                  <a:pt x="696" y="1669"/>
                </a:lnTo>
                <a:lnTo>
                  <a:pt x="660" y="1680"/>
                </a:lnTo>
                <a:lnTo>
                  <a:pt x="624" y="1680"/>
                </a:lnTo>
                <a:lnTo>
                  <a:pt x="588" y="1680"/>
                </a:lnTo>
                <a:lnTo>
                  <a:pt x="552" y="1680"/>
                </a:lnTo>
                <a:lnTo>
                  <a:pt x="516" y="1680"/>
                </a:lnTo>
                <a:lnTo>
                  <a:pt x="480" y="1680"/>
                </a:lnTo>
                <a:lnTo>
                  <a:pt x="444" y="1680"/>
                </a:lnTo>
                <a:lnTo>
                  <a:pt x="408" y="1680"/>
                </a:lnTo>
                <a:lnTo>
                  <a:pt x="372" y="1680"/>
                </a:lnTo>
                <a:lnTo>
                  <a:pt x="336" y="1669"/>
                </a:lnTo>
                <a:lnTo>
                  <a:pt x="300" y="1669"/>
                </a:lnTo>
                <a:lnTo>
                  <a:pt x="264" y="1669"/>
                </a:lnTo>
                <a:lnTo>
                  <a:pt x="228" y="1657"/>
                </a:lnTo>
                <a:lnTo>
                  <a:pt x="192" y="1646"/>
                </a:lnTo>
                <a:lnTo>
                  <a:pt x="156" y="1634"/>
                </a:lnTo>
                <a:lnTo>
                  <a:pt x="120" y="1623"/>
                </a:lnTo>
                <a:lnTo>
                  <a:pt x="96" y="1589"/>
                </a:lnTo>
                <a:lnTo>
                  <a:pt x="72" y="1554"/>
                </a:lnTo>
                <a:lnTo>
                  <a:pt x="48" y="1520"/>
                </a:lnTo>
                <a:lnTo>
                  <a:pt x="48" y="1486"/>
                </a:lnTo>
                <a:lnTo>
                  <a:pt x="60" y="1451"/>
                </a:lnTo>
                <a:lnTo>
                  <a:pt x="84" y="1417"/>
                </a:lnTo>
                <a:lnTo>
                  <a:pt x="132" y="1394"/>
                </a:lnTo>
                <a:lnTo>
                  <a:pt x="168" y="1371"/>
                </a:lnTo>
                <a:lnTo>
                  <a:pt x="204" y="1360"/>
                </a:lnTo>
                <a:lnTo>
                  <a:pt x="252" y="1349"/>
                </a:lnTo>
                <a:lnTo>
                  <a:pt x="288" y="1349"/>
                </a:lnTo>
                <a:lnTo>
                  <a:pt x="336" y="1349"/>
                </a:lnTo>
                <a:lnTo>
                  <a:pt x="372" y="1349"/>
                </a:lnTo>
                <a:lnTo>
                  <a:pt x="408" y="1349"/>
                </a:lnTo>
                <a:lnTo>
                  <a:pt x="444" y="1349"/>
                </a:lnTo>
                <a:lnTo>
                  <a:pt x="456" y="1314"/>
                </a:lnTo>
                <a:lnTo>
                  <a:pt x="456" y="1280"/>
                </a:lnTo>
                <a:lnTo>
                  <a:pt x="456" y="1246"/>
                </a:lnTo>
                <a:lnTo>
                  <a:pt x="456" y="1211"/>
                </a:lnTo>
                <a:lnTo>
                  <a:pt x="456" y="1177"/>
                </a:lnTo>
                <a:lnTo>
                  <a:pt x="456" y="1143"/>
                </a:lnTo>
                <a:lnTo>
                  <a:pt x="444" y="1109"/>
                </a:lnTo>
                <a:lnTo>
                  <a:pt x="444" y="1074"/>
                </a:lnTo>
                <a:lnTo>
                  <a:pt x="444" y="1040"/>
                </a:lnTo>
                <a:lnTo>
                  <a:pt x="444" y="1006"/>
                </a:lnTo>
                <a:lnTo>
                  <a:pt x="444" y="971"/>
                </a:lnTo>
                <a:lnTo>
                  <a:pt x="444" y="937"/>
                </a:lnTo>
                <a:lnTo>
                  <a:pt x="444" y="903"/>
                </a:lnTo>
                <a:lnTo>
                  <a:pt x="444" y="869"/>
                </a:lnTo>
                <a:lnTo>
                  <a:pt x="408" y="846"/>
                </a:lnTo>
                <a:lnTo>
                  <a:pt x="372" y="846"/>
                </a:lnTo>
                <a:lnTo>
                  <a:pt x="336" y="846"/>
                </a:lnTo>
                <a:lnTo>
                  <a:pt x="336" y="880"/>
                </a:lnTo>
                <a:lnTo>
                  <a:pt x="336" y="914"/>
                </a:lnTo>
                <a:lnTo>
                  <a:pt x="300" y="937"/>
                </a:lnTo>
                <a:lnTo>
                  <a:pt x="264" y="960"/>
                </a:lnTo>
                <a:lnTo>
                  <a:pt x="228" y="960"/>
                </a:lnTo>
                <a:lnTo>
                  <a:pt x="192" y="960"/>
                </a:lnTo>
                <a:lnTo>
                  <a:pt x="156" y="960"/>
                </a:lnTo>
                <a:lnTo>
                  <a:pt x="120" y="949"/>
                </a:lnTo>
                <a:lnTo>
                  <a:pt x="84" y="937"/>
                </a:lnTo>
                <a:lnTo>
                  <a:pt x="60" y="903"/>
                </a:lnTo>
                <a:lnTo>
                  <a:pt x="36" y="869"/>
                </a:lnTo>
                <a:lnTo>
                  <a:pt x="12" y="834"/>
                </a:lnTo>
                <a:lnTo>
                  <a:pt x="0" y="800"/>
                </a:lnTo>
                <a:lnTo>
                  <a:pt x="0" y="766"/>
                </a:lnTo>
                <a:lnTo>
                  <a:pt x="0" y="731"/>
                </a:lnTo>
                <a:lnTo>
                  <a:pt x="24" y="697"/>
                </a:lnTo>
                <a:lnTo>
                  <a:pt x="60" y="674"/>
                </a:lnTo>
                <a:lnTo>
                  <a:pt x="96" y="651"/>
                </a:lnTo>
                <a:lnTo>
                  <a:pt x="132" y="640"/>
                </a:lnTo>
                <a:lnTo>
                  <a:pt x="180" y="640"/>
                </a:lnTo>
                <a:lnTo>
                  <a:pt x="216" y="640"/>
                </a:lnTo>
                <a:lnTo>
                  <a:pt x="252" y="651"/>
                </a:lnTo>
                <a:lnTo>
                  <a:pt x="288" y="663"/>
                </a:lnTo>
                <a:lnTo>
                  <a:pt x="312" y="697"/>
                </a:lnTo>
                <a:lnTo>
                  <a:pt x="324" y="731"/>
                </a:lnTo>
                <a:lnTo>
                  <a:pt x="360" y="731"/>
                </a:lnTo>
                <a:lnTo>
                  <a:pt x="396" y="731"/>
                </a:lnTo>
                <a:lnTo>
                  <a:pt x="432" y="731"/>
                </a:lnTo>
                <a:lnTo>
                  <a:pt x="432" y="697"/>
                </a:lnTo>
                <a:lnTo>
                  <a:pt x="444" y="663"/>
                </a:lnTo>
                <a:lnTo>
                  <a:pt x="444" y="629"/>
                </a:lnTo>
                <a:lnTo>
                  <a:pt x="444" y="583"/>
                </a:lnTo>
                <a:lnTo>
                  <a:pt x="444" y="549"/>
                </a:lnTo>
                <a:lnTo>
                  <a:pt x="444" y="514"/>
                </a:lnTo>
                <a:lnTo>
                  <a:pt x="444" y="480"/>
                </a:lnTo>
                <a:lnTo>
                  <a:pt x="444" y="446"/>
                </a:lnTo>
                <a:lnTo>
                  <a:pt x="444" y="411"/>
                </a:lnTo>
                <a:lnTo>
                  <a:pt x="444" y="366"/>
                </a:lnTo>
                <a:lnTo>
                  <a:pt x="444" y="331"/>
                </a:lnTo>
                <a:lnTo>
                  <a:pt x="444" y="297"/>
                </a:lnTo>
                <a:lnTo>
                  <a:pt x="432" y="251"/>
                </a:lnTo>
                <a:lnTo>
                  <a:pt x="432" y="217"/>
                </a:lnTo>
                <a:lnTo>
                  <a:pt x="432" y="183"/>
                </a:lnTo>
                <a:lnTo>
                  <a:pt x="432" y="149"/>
                </a:lnTo>
                <a:lnTo>
                  <a:pt x="432" y="114"/>
                </a:lnTo>
                <a:lnTo>
                  <a:pt x="432" y="80"/>
                </a:lnTo>
                <a:lnTo>
                  <a:pt x="432" y="46"/>
                </a:lnTo>
                <a:lnTo>
                  <a:pt x="432" y="11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5" name="Rectangle 34"/>
          <p:cNvSpPr>
            <a:spLocks noChangeArrowheads="1"/>
          </p:cNvSpPr>
          <p:nvPr/>
        </p:nvSpPr>
        <p:spPr bwMode="auto">
          <a:xfrm>
            <a:off x="230188" y="2881313"/>
            <a:ext cx="1216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/>
              <a:t>1-tRNA</a:t>
            </a:r>
          </a:p>
        </p:txBody>
      </p:sp>
      <p:sp>
        <p:nvSpPr>
          <p:cNvPr id="40996" name="Freeform 35"/>
          <p:cNvSpPr>
            <a:spLocks/>
          </p:cNvSpPr>
          <p:nvPr/>
        </p:nvSpPr>
        <p:spPr bwMode="auto">
          <a:xfrm>
            <a:off x="4130675" y="1905000"/>
            <a:ext cx="1620838" cy="2744788"/>
          </a:xfrm>
          <a:custGeom>
            <a:avLst/>
            <a:gdLst>
              <a:gd name="T0" fmla="*/ 2147483647 w 1021"/>
              <a:gd name="T1" fmla="*/ 2147483647 h 1729"/>
              <a:gd name="T2" fmla="*/ 2147483647 w 1021"/>
              <a:gd name="T3" fmla="*/ 2147483647 h 1729"/>
              <a:gd name="T4" fmla="*/ 2147483647 w 1021"/>
              <a:gd name="T5" fmla="*/ 2147483647 h 1729"/>
              <a:gd name="T6" fmla="*/ 2147483647 w 1021"/>
              <a:gd name="T7" fmla="*/ 2147483647 h 1729"/>
              <a:gd name="T8" fmla="*/ 2147483647 w 1021"/>
              <a:gd name="T9" fmla="*/ 2147483647 h 1729"/>
              <a:gd name="T10" fmla="*/ 2147483647 w 1021"/>
              <a:gd name="T11" fmla="*/ 2147483647 h 1729"/>
              <a:gd name="T12" fmla="*/ 2147483647 w 1021"/>
              <a:gd name="T13" fmla="*/ 2147483647 h 1729"/>
              <a:gd name="T14" fmla="*/ 2147483647 w 1021"/>
              <a:gd name="T15" fmla="*/ 2147483647 h 1729"/>
              <a:gd name="T16" fmla="*/ 2147483647 w 1021"/>
              <a:gd name="T17" fmla="*/ 2147483647 h 1729"/>
              <a:gd name="T18" fmla="*/ 2147483647 w 1021"/>
              <a:gd name="T19" fmla="*/ 2147483647 h 1729"/>
              <a:gd name="T20" fmla="*/ 2147483647 w 1021"/>
              <a:gd name="T21" fmla="*/ 2147483647 h 1729"/>
              <a:gd name="T22" fmla="*/ 2147483647 w 1021"/>
              <a:gd name="T23" fmla="*/ 2147483647 h 1729"/>
              <a:gd name="T24" fmla="*/ 2147483647 w 1021"/>
              <a:gd name="T25" fmla="*/ 2147483647 h 1729"/>
              <a:gd name="T26" fmla="*/ 2147483647 w 1021"/>
              <a:gd name="T27" fmla="*/ 2147483647 h 1729"/>
              <a:gd name="T28" fmla="*/ 2147483647 w 1021"/>
              <a:gd name="T29" fmla="*/ 2147483647 h 1729"/>
              <a:gd name="T30" fmla="*/ 2147483647 w 1021"/>
              <a:gd name="T31" fmla="*/ 2147483647 h 1729"/>
              <a:gd name="T32" fmla="*/ 2147483647 w 1021"/>
              <a:gd name="T33" fmla="*/ 2147483647 h 1729"/>
              <a:gd name="T34" fmla="*/ 2147483647 w 1021"/>
              <a:gd name="T35" fmla="*/ 2147483647 h 1729"/>
              <a:gd name="T36" fmla="*/ 2147483647 w 1021"/>
              <a:gd name="T37" fmla="*/ 2147483647 h 1729"/>
              <a:gd name="T38" fmla="*/ 2147483647 w 1021"/>
              <a:gd name="T39" fmla="*/ 2147483647 h 1729"/>
              <a:gd name="T40" fmla="*/ 2147483647 w 1021"/>
              <a:gd name="T41" fmla="*/ 2147483647 h 1729"/>
              <a:gd name="T42" fmla="*/ 2147483647 w 1021"/>
              <a:gd name="T43" fmla="*/ 2147483647 h 1729"/>
              <a:gd name="T44" fmla="*/ 2147483647 w 1021"/>
              <a:gd name="T45" fmla="*/ 2147483647 h 1729"/>
              <a:gd name="T46" fmla="*/ 2147483647 w 1021"/>
              <a:gd name="T47" fmla="*/ 2147483647 h 1729"/>
              <a:gd name="T48" fmla="*/ 2147483647 w 1021"/>
              <a:gd name="T49" fmla="*/ 2147483647 h 1729"/>
              <a:gd name="T50" fmla="*/ 2147483647 w 1021"/>
              <a:gd name="T51" fmla="*/ 2147483647 h 1729"/>
              <a:gd name="T52" fmla="*/ 2147483647 w 1021"/>
              <a:gd name="T53" fmla="*/ 2147483647 h 1729"/>
              <a:gd name="T54" fmla="*/ 2147483647 w 1021"/>
              <a:gd name="T55" fmla="*/ 2147483647 h 1729"/>
              <a:gd name="T56" fmla="*/ 2147483647 w 1021"/>
              <a:gd name="T57" fmla="*/ 2147483647 h 1729"/>
              <a:gd name="T58" fmla="*/ 2147483647 w 1021"/>
              <a:gd name="T59" fmla="*/ 2147483647 h 1729"/>
              <a:gd name="T60" fmla="*/ 2147483647 w 1021"/>
              <a:gd name="T61" fmla="*/ 2147483647 h 1729"/>
              <a:gd name="T62" fmla="*/ 2147483647 w 1021"/>
              <a:gd name="T63" fmla="*/ 2147483647 h 1729"/>
              <a:gd name="T64" fmla="*/ 2147483647 w 1021"/>
              <a:gd name="T65" fmla="*/ 2147483647 h 1729"/>
              <a:gd name="T66" fmla="*/ 2147483647 w 1021"/>
              <a:gd name="T67" fmla="*/ 2147483647 h 1729"/>
              <a:gd name="T68" fmla="*/ 2147483647 w 1021"/>
              <a:gd name="T69" fmla="*/ 2147483647 h 1729"/>
              <a:gd name="T70" fmla="*/ 2147483647 w 1021"/>
              <a:gd name="T71" fmla="*/ 2147483647 h 1729"/>
              <a:gd name="T72" fmla="*/ 2147483647 w 1021"/>
              <a:gd name="T73" fmla="*/ 2147483647 h 1729"/>
              <a:gd name="T74" fmla="*/ 2147483647 w 1021"/>
              <a:gd name="T75" fmla="*/ 2147483647 h 1729"/>
              <a:gd name="T76" fmla="*/ 2147483647 w 1021"/>
              <a:gd name="T77" fmla="*/ 2147483647 h 1729"/>
              <a:gd name="T78" fmla="*/ 2147483647 w 1021"/>
              <a:gd name="T79" fmla="*/ 2147483647 h 1729"/>
              <a:gd name="T80" fmla="*/ 2147483647 w 1021"/>
              <a:gd name="T81" fmla="*/ 2147483647 h 1729"/>
              <a:gd name="T82" fmla="*/ 2147483647 w 1021"/>
              <a:gd name="T83" fmla="*/ 2147483647 h 1729"/>
              <a:gd name="T84" fmla="*/ 2147483647 w 1021"/>
              <a:gd name="T85" fmla="*/ 2147483647 h 1729"/>
              <a:gd name="T86" fmla="*/ 2147483647 w 1021"/>
              <a:gd name="T87" fmla="*/ 2147483647 h 1729"/>
              <a:gd name="T88" fmla="*/ 2147483647 w 1021"/>
              <a:gd name="T89" fmla="*/ 2147483647 h 1729"/>
              <a:gd name="T90" fmla="*/ 2147483647 w 1021"/>
              <a:gd name="T91" fmla="*/ 2147483647 h 1729"/>
              <a:gd name="T92" fmla="*/ 2147483647 w 1021"/>
              <a:gd name="T93" fmla="*/ 2147483647 h 1729"/>
              <a:gd name="T94" fmla="*/ 2147483647 w 1021"/>
              <a:gd name="T95" fmla="*/ 2147483647 h 1729"/>
              <a:gd name="T96" fmla="*/ 0 w 1021"/>
              <a:gd name="T97" fmla="*/ 2147483647 h 1729"/>
              <a:gd name="T98" fmla="*/ 2147483647 w 1021"/>
              <a:gd name="T99" fmla="*/ 2147483647 h 1729"/>
              <a:gd name="T100" fmla="*/ 2147483647 w 1021"/>
              <a:gd name="T101" fmla="*/ 2147483647 h 1729"/>
              <a:gd name="T102" fmla="*/ 2147483647 w 1021"/>
              <a:gd name="T103" fmla="*/ 2147483647 h 1729"/>
              <a:gd name="T104" fmla="*/ 2147483647 w 1021"/>
              <a:gd name="T105" fmla="*/ 2147483647 h 1729"/>
              <a:gd name="T106" fmla="*/ 2147483647 w 1021"/>
              <a:gd name="T107" fmla="*/ 2147483647 h 1729"/>
              <a:gd name="T108" fmla="*/ 2147483647 w 1021"/>
              <a:gd name="T109" fmla="*/ 2147483647 h 1729"/>
              <a:gd name="T110" fmla="*/ 2147483647 w 1021"/>
              <a:gd name="T111" fmla="*/ 2147483647 h 1729"/>
              <a:gd name="T112" fmla="*/ 2147483647 w 1021"/>
              <a:gd name="T113" fmla="*/ 2147483647 h 1729"/>
              <a:gd name="T114" fmla="*/ 2147483647 w 1021"/>
              <a:gd name="T115" fmla="*/ 2147483647 h 1729"/>
              <a:gd name="T116" fmla="*/ 2147483647 w 1021"/>
              <a:gd name="T117" fmla="*/ 2147483647 h 1729"/>
              <a:gd name="T118" fmla="*/ 2147483647 w 1021"/>
              <a:gd name="T119" fmla="*/ 2147483647 h 172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21" h="1729">
                <a:moveTo>
                  <a:pt x="624" y="0"/>
                </a:moveTo>
                <a:lnTo>
                  <a:pt x="624" y="35"/>
                </a:lnTo>
                <a:lnTo>
                  <a:pt x="600" y="82"/>
                </a:lnTo>
                <a:lnTo>
                  <a:pt x="600" y="129"/>
                </a:lnTo>
                <a:lnTo>
                  <a:pt x="600" y="165"/>
                </a:lnTo>
                <a:lnTo>
                  <a:pt x="600" y="200"/>
                </a:lnTo>
                <a:lnTo>
                  <a:pt x="600" y="235"/>
                </a:lnTo>
                <a:lnTo>
                  <a:pt x="588" y="270"/>
                </a:lnTo>
                <a:lnTo>
                  <a:pt x="588" y="317"/>
                </a:lnTo>
                <a:lnTo>
                  <a:pt x="588" y="353"/>
                </a:lnTo>
                <a:lnTo>
                  <a:pt x="588" y="388"/>
                </a:lnTo>
                <a:lnTo>
                  <a:pt x="588" y="423"/>
                </a:lnTo>
                <a:lnTo>
                  <a:pt x="588" y="458"/>
                </a:lnTo>
                <a:lnTo>
                  <a:pt x="588" y="494"/>
                </a:lnTo>
                <a:lnTo>
                  <a:pt x="588" y="529"/>
                </a:lnTo>
                <a:lnTo>
                  <a:pt x="588" y="564"/>
                </a:lnTo>
                <a:lnTo>
                  <a:pt x="588" y="600"/>
                </a:lnTo>
                <a:lnTo>
                  <a:pt x="588" y="647"/>
                </a:lnTo>
                <a:lnTo>
                  <a:pt x="588" y="682"/>
                </a:lnTo>
                <a:lnTo>
                  <a:pt x="624" y="682"/>
                </a:lnTo>
                <a:lnTo>
                  <a:pt x="660" y="694"/>
                </a:lnTo>
                <a:lnTo>
                  <a:pt x="672" y="658"/>
                </a:lnTo>
                <a:lnTo>
                  <a:pt x="672" y="623"/>
                </a:lnTo>
                <a:lnTo>
                  <a:pt x="684" y="588"/>
                </a:lnTo>
                <a:lnTo>
                  <a:pt x="720" y="564"/>
                </a:lnTo>
                <a:lnTo>
                  <a:pt x="756" y="541"/>
                </a:lnTo>
                <a:lnTo>
                  <a:pt x="792" y="541"/>
                </a:lnTo>
                <a:lnTo>
                  <a:pt x="828" y="529"/>
                </a:lnTo>
                <a:lnTo>
                  <a:pt x="876" y="541"/>
                </a:lnTo>
                <a:lnTo>
                  <a:pt x="912" y="552"/>
                </a:lnTo>
                <a:lnTo>
                  <a:pt x="948" y="576"/>
                </a:lnTo>
                <a:lnTo>
                  <a:pt x="972" y="611"/>
                </a:lnTo>
                <a:lnTo>
                  <a:pt x="996" y="647"/>
                </a:lnTo>
                <a:lnTo>
                  <a:pt x="1008" y="682"/>
                </a:lnTo>
                <a:lnTo>
                  <a:pt x="1020" y="717"/>
                </a:lnTo>
                <a:lnTo>
                  <a:pt x="1020" y="752"/>
                </a:lnTo>
                <a:lnTo>
                  <a:pt x="1020" y="788"/>
                </a:lnTo>
                <a:lnTo>
                  <a:pt x="1008" y="835"/>
                </a:lnTo>
                <a:lnTo>
                  <a:pt x="996" y="870"/>
                </a:lnTo>
                <a:lnTo>
                  <a:pt x="960" y="905"/>
                </a:lnTo>
                <a:lnTo>
                  <a:pt x="924" y="929"/>
                </a:lnTo>
                <a:lnTo>
                  <a:pt x="888" y="952"/>
                </a:lnTo>
                <a:lnTo>
                  <a:pt x="852" y="952"/>
                </a:lnTo>
                <a:lnTo>
                  <a:pt x="816" y="952"/>
                </a:lnTo>
                <a:lnTo>
                  <a:pt x="780" y="940"/>
                </a:lnTo>
                <a:lnTo>
                  <a:pt x="732" y="917"/>
                </a:lnTo>
                <a:lnTo>
                  <a:pt x="708" y="882"/>
                </a:lnTo>
                <a:lnTo>
                  <a:pt x="696" y="846"/>
                </a:lnTo>
                <a:lnTo>
                  <a:pt x="660" y="823"/>
                </a:lnTo>
                <a:lnTo>
                  <a:pt x="624" y="823"/>
                </a:lnTo>
                <a:lnTo>
                  <a:pt x="588" y="823"/>
                </a:lnTo>
                <a:lnTo>
                  <a:pt x="588" y="858"/>
                </a:lnTo>
                <a:lnTo>
                  <a:pt x="588" y="893"/>
                </a:lnTo>
                <a:lnTo>
                  <a:pt x="600" y="929"/>
                </a:lnTo>
                <a:lnTo>
                  <a:pt x="612" y="964"/>
                </a:lnTo>
                <a:lnTo>
                  <a:pt x="612" y="999"/>
                </a:lnTo>
                <a:lnTo>
                  <a:pt x="624" y="1034"/>
                </a:lnTo>
                <a:lnTo>
                  <a:pt x="624" y="1070"/>
                </a:lnTo>
                <a:lnTo>
                  <a:pt x="624" y="1105"/>
                </a:lnTo>
                <a:lnTo>
                  <a:pt x="624" y="1199"/>
                </a:lnTo>
                <a:lnTo>
                  <a:pt x="624" y="1270"/>
                </a:lnTo>
                <a:lnTo>
                  <a:pt x="624" y="1340"/>
                </a:lnTo>
                <a:lnTo>
                  <a:pt x="624" y="1387"/>
                </a:lnTo>
                <a:lnTo>
                  <a:pt x="660" y="1375"/>
                </a:lnTo>
                <a:lnTo>
                  <a:pt x="696" y="1375"/>
                </a:lnTo>
                <a:lnTo>
                  <a:pt x="732" y="1375"/>
                </a:lnTo>
                <a:lnTo>
                  <a:pt x="780" y="1375"/>
                </a:lnTo>
                <a:lnTo>
                  <a:pt x="816" y="1387"/>
                </a:lnTo>
                <a:lnTo>
                  <a:pt x="852" y="1399"/>
                </a:lnTo>
                <a:lnTo>
                  <a:pt x="888" y="1411"/>
                </a:lnTo>
                <a:lnTo>
                  <a:pt x="924" y="1422"/>
                </a:lnTo>
                <a:lnTo>
                  <a:pt x="960" y="1458"/>
                </a:lnTo>
                <a:lnTo>
                  <a:pt x="972" y="1493"/>
                </a:lnTo>
                <a:lnTo>
                  <a:pt x="996" y="1528"/>
                </a:lnTo>
                <a:lnTo>
                  <a:pt x="996" y="1563"/>
                </a:lnTo>
                <a:lnTo>
                  <a:pt x="996" y="1599"/>
                </a:lnTo>
                <a:lnTo>
                  <a:pt x="984" y="1634"/>
                </a:lnTo>
                <a:lnTo>
                  <a:pt x="960" y="1669"/>
                </a:lnTo>
                <a:lnTo>
                  <a:pt x="924" y="1693"/>
                </a:lnTo>
                <a:lnTo>
                  <a:pt x="888" y="1704"/>
                </a:lnTo>
                <a:lnTo>
                  <a:pt x="852" y="1704"/>
                </a:lnTo>
                <a:lnTo>
                  <a:pt x="804" y="1704"/>
                </a:lnTo>
                <a:lnTo>
                  <a:pt x="768" y="1716"/>
                </a:lnTo>
                <a:lnTo>
                  <a:pt x="732" y="1716"/>
                </a:lnTo>
                <a:lnTo>
                  <a:pt x="696" y="1716"/>
                </a:lnTo>
                <a:lnTo>
                  <a:pt x="660" y="1728"/>
                </a:lnTo>
                <a:lnTo>
                  <a:pt x="624" y="1728"/>
                </a:lnTo>
                <a:lnTo>
                  <a:pt x="588" y="1728"/>
                </a:lnTo>
                <a:lnTo>
                  <a:pt x="552" y="1728"/>
                </a:lnTo>
                <a:lnTo>
                  <a:pt x="516" y="1728"/>
                </a:lnTo>
                <a:lnTo>
                  <a:pt x="480" y="1728"/>
                </a:lnTo>
                <a:lnTo>
                  <a:pt x="444" y="1728"/>
                </a:lnTo>
                <a:lnTo>
                  <a:pt x="408" y="1728"/>
                </a:lnTo>
                <a:lnTo>
                  <a:pt x="372" y="1728"/>
                </a:lnTo>
                <a:lnTo>
                  <a:pt x="336" y="1716"/>
                </a:lnTo>
                <a:lnTo>
                  <a:pt x="300" y="1716"/>
                </a:lnTo>
                <a:lnTo>
                  <a:pt x="264" y="1716"/>
                </a:lnTo>
                <a:lnTo>
                  <a:pt x="228" y="1704"/>
                </a:lnTo>
                <a:lnTo>
                  <a:pt x="192" y="1693"/>
                </a:lnTo>
                <a:lnTo>
                  <a:pt x="156" y="1681"/>
                </a:lnTo>
                <a:lnTo>
                  <a:pt x="120" y="1669"/>
                </a:lnTo>
                <a:lnTo>
                  <a:pt x="96" y="1634"/>
                </a:lnTo>
                <a:lnTo>
                  <a:pt x="72" y="1599"/>
                </a:lnTo>
                <a:lnTo>
                  <a:pt x="48" y="1563"/>
                </a:lnTo>
                <a:lnTo>
                  <a:pt x="48" y="1528"/>
                </a:lnTo>
                <a:lnTo>
                  <a:pt x="60" y="1493"/>
                </a:lnTo>
                <a:lnTo>
                  <a:pt x="84" y="1458"/>
                </a:lnTo>
                <a:lnTo>
                  <a:pt x="132" y="1434"/>
                </a:lnTo>
                <a:lnTo>
                  <a:pt x="168" y="1411"/>
                </a:lnTo>
                <a:lnTo>
                  <a:pt x="204" y="1399"/>
                </a:lnTo>
                <a:lnTo>
                  <a:pt x="252" y="1387"/>
                </a:lnTo>
                <a:lnTo>
                  <a:pt x="288" y="1387"/>
                </a:lnTo>
                <a:lnTo>
                  <a:pt x="336" y="1387"/>
                </a:lnTo>
                <a:lnTo>
                  <a:pt x="372" y="1387"/>
                </a:lnTo>
                <a:lnTo>
                  <a:pt x="408" y="1387"/>
                </a:lnTo>
                <a:lnTo>
                  <a:pt x="444" y="1387"/>
                </a:lnTo>
                <a:lnTo>
                  <a:pt x="456" y="1352"/>
                </a:lnTo>
                <a:lnTo>
                  <a:pt x="456" y="1317"/>
                </a:lnTo>
                <a:lnTo>
                  <a:pt x="456" y="1281"/>
                </a:lnTo>
                <a:lnTo>
                  <a:pt x="456" y="1246"/>
                </a:lnTo>
                <a:lnTo>
                  <a:pt x="456" y="1211"/>
                </a:lnTo>
                <a:lnTo>
                  <a:pt x="456" y="1176"/>
                </a:lnTo>
                <a:lnTo>
                  <a:pt x="444" y="1140"/>
                </a:lnTo>
                <a:lnTo>
                  <a:pt x="444" y="1105"/>
                </a:lnTo>
                <a:lnTo>
                  <a:pt x="444" y="1070"/>
                </a:lnTo>
                <a:lnTo>
                  <a:pt x="444" y="1034"/>
                </a:lnTo>
                <a:lnTo>
                  <a:pt x="444" y="999"/>
                </a:lnTo>
                <a:lnTo>
                  <a:pt x="444" y="964"/>
                </a:lnTo>
                <a:lnTo>
                  <a:pt x="444" y="929"/>
                </a:lnTo>
                <a:lnTo>
                  <a:pt x="444" y="893"/>
                </a:lnTo>
                <a:lnTo>
                  <a:pt x="408" y="870"/>
                </a:lnTo>
                <a:lnTo>
                  <a:pt x="372" y="870"/>
                </a:lnTo>
                <a:lnTo>
                  <a:pt x="336" y="870"/>
                </a:lnTo>
                <a:lnTo>
                  <a:pt x="336" y="905"/>
                </a:lnTo>
                <a:lnTo>
                  <a:pt x="336" y="940"/>
                </a:lnTo>
                <a:lnTo>
                  <a:pt x="300" y="964"/>
                </a:lnTo>
                <a:lnTo>
                  <a:pt x="264" y="987"/>
                </a:lnTo>
                <a:lnTo>
                  <a:pt x="228" y="987"/>
                </a:lnTo>
                <a:lnTo>
                  <a:pt x="192" y="987"/>
                </a:lnTo>
                <a:lnTo>
                  <a:pt x="156" y="987"/>
                </a:lnTo>
                <a:lnTo>
                  <a:pt x="120" y="976"/>
                </a:lnTo>
                <a:lnTo>
                  <a:pt x="84" y="964"/>
                </a:lnTo>
                <a:lnTo>
                  <a:pt x="60" y="929"/>
                </a:lnTo>
                <a:lnTo>
                  <a:pt x="36" y="893"/>
                </a:lnTo>
                <a:lnTo>
                  <a:pt x="12" y="858"/>
                </a:lnTo>
                <a:lnTo>
                  <a:pt x="0" y="823"/>
                </a:lnTo>
                <a:lnTo>
                  <a:pt x="0" y="788"/>
                </a:lnTo>
                <a:lnTo>
                  <a:pt x="0" y="752"/>
                </a:lnTo>
                <a:lnTo>
                  <a:pt x="24" y="717"/>
                </a:lnTo>
                <a:lnTo>
                  <a:pt x="60" y="694"/>
                </a:lnTo>
                <a:lnTo>
                  <a:pt x="96" y="670"/>
                </a:lnTo>
                <a:lnTo>
                  <a:pt x="132" y="658"/>
                </a:lnTo>
                <a:lnTo>
                  <a:pt x="180" y="658"/>
                </a:lnTo>
                <a:lnTo>
                  <a:pt x="216" y="658"/>
                </a:lnTo>
                <a:lnTo>
                  <a:pt x="252" y="670"/>
                </a:lnTo>
                <a:lnTo>
                  <a:pt x="288" y="682"/>
                </a:lnTo>
                <a:lnTo>
                  <a:pt x="312" y="717"/>
                </a:lnTo>
                <a:lnTo>
                  <a:pt x="324" y="752"/>
                </a:lnTo>
                <a:lnTo>
                  <a:pt x="360" y="752"/>
                </a:lnTo>
                <a:lnTo>
                  <a:pt x="396" y="752"/>
                </a:lnTo>
                <a:lnTo>
                  <a:pt x="432" y="752"/>
                </a:lnTo>
                <a:lnTo>
                  <a:pt x="432" y="717"/>
                </a:lnTo>
                <a:lnTo>
                  <a:pt x="444" y="682"/>
                </a:lnTo>
                <a:lnTo>
                  <a:pt x="444" y="647"/>
                </a:lnTo>
                <a:lnTo>
                  <a:pt x="444" y="600"/>
                </a:lnTo>
                <a:lnTo>
                  <a:pt x="444" y="564"/>
                </a:lnTo>
                <a:lnTo>
                  <a:pt x="444" y="529"/>
                </a:lnTo>
                <a:lnTo>
                  <a:pt x="444" y="494"/>
                </a:lnTo>
                <a:lnTo>
                  <a:pt x="444" y="458"/>
                </a:lnTo>
                <a:lnTo>
                  <a:pt x="444" y="423"/>
                </a:lnTo>
                <a:lnTo>
                  <a:pt x="444" y="376"/>
                </a:lnTo>
                <a:lnTo>
                  <a:pt x="444" y="341"/>
                </a:lnTo>
                <a:lnTo>
                  <a:pt x="444" y="306"/>
                </a:lnTo>
                <a:lnTo>
                  <a:pt x="432" y="259"/>
                </a:lnTo>
                <a:lnTo>
                  <a:pt x="432" y="223"/>
                </a:lnTo>
                <a:lnTo>
                  <a:pt x="432" y="188"/>
                </a:lnTo>
                <a:lnTo>
                  <a:pt x="432" y="153"/>
                </a:lnTo>
                <a:lnTo>
                  <a:pt x="432" y="118"/>
                </a:lnTo>
                <a:lnTo>
                  <a:pt x="432" y="82"/>
                </a:lnTo>
                <a:lnTo>
                  <a:pt x="432" y="47"/>
                </a:lnTo>
                <a:lnTo>
                  <a:pt x="432" y="12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7" name="Rectangle 36"/>
          <p:cNvSpPr>
            <a:spLocks noChangeArrowheads="1"/>
          </p:cNvSpPr>
          <p:nvPr/>
        </p:nvSpPr>
        <p:spPr bwMode="auto">
          <a:xfrm>
            <a:off x="4344988" y="4176713"/>
            <a:ext cx="1216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/>
              <a:t>2-tRNA</a:t>
            </a:r>
          </a:p>
        </p:txBody>
      </p:sp>
      <p:sp>
        <p:nvSpPr>
          <p:cNvPr id="40998" name="Rectangle 37"/>
          <p:cNvSpPr>
            <a:spLocks noChangeArrowheads="1"/>
          </p:cNvSpPr>
          <p:nvPr/>
        </p:nvSpPr>
        <p:spPr bwMode="auto">
          <a:xfrm>
            <a:off x="77788" y="34448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0999" name="Rectangle 38"/>
          <p:cNvSpPr>
            <a:spLocks noChangeArrowheads="1"/>
          </p:cNvSpPr>
          <p:nvPr/>
        </p:nvSpPr>
        <p:spPr bwMode="auto">
          <a:xfrm>
            <a:off x="611188" y="34448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1000" name="Rectangle 39"/>
          <p:cNvSpPr>
            <a:spLocks noChangeArrowheads="1"/>
          </p:cNvSpPr>
          <p:nvPr/>
        </p:nvSpPr>
        <p:spPr bwMode="auto">
          <a:xfrm>
            <a:off x="1144588" y="34448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1001" name="Line 40"/>
          <p:cNvSpPr>
            <a:spLocks noChangeShapeType="1"/>
          </p:cNvSpPr>
          <p:nvPr/>
        </p:nvSpPr>
        <p:spPr bwMode="auto">
          <a:xfrm>
            <a:off x="854075" y="33782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Line 41"/>
          <p:cNvSpPr>
            <a:spLocks noChangeShapeType="1"/>
          </p:cNvSpPr>
          <p:nvPr/>
        </p:nvSpPr>
        <p:spPr bwMode="auto">
          <a:xfrm>
            <a:off x="1387475" y="33782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Line 42"/>
          <p:cNvSpPr>
            <a:spLocks noChangeShapeType="1"/>
          </p:cNvSpPr>
          <p:nvPr/>
        </p:nvSpPr>
        <p:spPr bwMode="auto">
          <a:xfrm>
            <a:off x="320675" y="33782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Line 43"/>
          <p:cNvSpPr>
            <a:spLocks noChangeShapeType="1"/>
          </p:cNvSpPr>
          <p:nvPr/>
        </p:nvSpPr>
        <p:spPr bwMode="auto">
          <a:xfrm>
            <a:off x="44354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Line 44"/>
          <p:cNvSpPr>
            <a:spLocks noChangeShapeType="1"/>
          </p:cNvSpPr>
          <p:nvPr/>
        </p:nvSpPr>
        <p:spPr bwMode="auto">
          <a:xfrm>
            <a:off x="49688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Line 45"/>
          <p:cNvSpPr>
            <a:spLocks noChangeShapeType="1"/>
          </p:cNvSpPr>
          <p:nvPr/>
        </p:nvSpPr>
        <p:spPr bwMode="auto">
          <a:xfrm>
            <a:off x="55022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Rectangle 46"/>
          <p:cNvSpPr>
            <a:spLocks noChangeArrowheads="1"/>
          </p:cNvSpPr>
          <p:nvPr/>
        </p:nvSpPr>
        <p:spPr bwMode="auto">
          <a:xfrm>
            <a:off x="4192588" y="4740275"/>
            <a:ext cx="457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1008" name="Rectangle 47"/>
          <p:cNvSpPr>
            <a:spLocks noChangeArrowheads="1"/>
          </p:cNvSpPr>
          <p:nvPr/>
        </p:nvSpPr>
        <p:spPr bwMode="auto">
          <a:xfrm>
            <a:off x="3657600" y="304800"/>
            <a:ext cx="863600" cy="711200"/>
          </a:xfrm>
          <a:prstGeom prst="rect">
            <a:avLst/>
          </a:prstGeom>
          <a:solidFill>
            <a:srgbClr val="99FF33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09" name="Rectangle 48"/>
          <p:cNvSpPr>
            <a:spLocks noChangeArrowheads="1"/>
          </p:cNvSpPr>
          <p:nvPr/>
        </p:nvSpPr>
        <p:spPr bwMode="auto">
          <a:xfrm>
            <a:off x="3659188" y="3968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aa1</a:t>
            </a:r>
          </a:p>
        </p:txBody>
      </p:sp>
      <p:sp>
        <p:nvSpPr>
          <p:cNvPr id="41010" name="Oval 49"/>
          <p:cNvSpPr>
            <a:spLocks noChangeArrowheads="1"/>
          </p:cNvSpPr>
          <p:nvPr/>
        </p:nvSpPr>
        <p:spPr bwMode="auto">
          <a:xfrm>
            <a:off x="4841875" y="1320800"/>
            <a:ext cx="863600" cy="787400"/>
          </a:xfrm>
          <a:prstGeom prst="ellipse">
            <a:avLst/>
          </a:prstGeom>
          <a:solidFill>
            <a:srgbClr val="CC66FF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11" name="Rectangle 50"/>
          <p:cNvSpPr>
            <a:spLocks noChangeArrowheads="1"/>
          </p:cNvSpPr>
          <p:nvPr/>
        </p:nvSpPr>
        <p:spPr bwMode="auto">
          <a:xfrm>
            <a:off x="4878388" y="14636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aa2</a:t>
            </a:r>
          </a:p>
        </p:txBody>
      </p:sp>
      <p:sp>
        <p:nvSpPr>
          <p:cNvPr id="41012" name="Rectangle 51"/>
          <p:cNvSpPr>
            <a:spLocks noChangeArrowheads="1"/>
          </p:cNvSpPr>
          <p:nvPr/>
        </p:nvSpPr>
        <p:spPr bwMode="auto">
          <a:xfrm>
            <a:off x="4725988" y="47402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1013" name="Rectangle 52"/>
          <p:cNvSpPr>
            <a:spLocks noChangeArrowheads="1"/>
          </p:cNvSpPr>
          <p:nvPr/>
        </p:nvSpPr>
        <p:spPr bwMode="auto">
          <a:xfrm>
            <a:off x="5259388" y="47402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1014" name="Line 53"/>
          <p:cNvSpPr>
            <a:spLocks noChangeShapeType="1"/>
          </p:cNvSpPr>
          <p:nvPr/>
        </p:nvSpPr>
        <p:spPr bwMode="auto">
          <a:xfrm>
            <a:off x="84740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5" name="Rectangle 54"/>
          <p:cNvSpPr>
            <a:spLocks noChangeArrowheads="1"/>
          </p:cNvSpPr>
          <p:nvPr/>
        </p:nvSpPr>
        <p:spPr bwMode="auto">
          <a:xfrm>
            <a:off x="8535988" y="51974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1016" name="Line 55"/>
          <p:cNvSpPr>
            <a:spLocks noChangeShapeType="1"/>
          </p:cNvSpPr>
          <p:nvPr/>
        </p:nvSpPr>
        <p:spPr bwMode="auto">
          <a:xfrm>
            <a:off x="90074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7" name="Line 56"/>
          <p:cNvSpPr>
            <a:spLocks noChangeShapeType="1"/>
          </p:cNvSpPr>
          <p:nvPr/>
        </p:nvSpPr>
        <p:spPr bwMode="auto">
          <a:xfrm>
            <a:off x="43592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8" name="Line 57"/>
          <p:cNvSpPr>
            <a:spLocks noChangeShapeType="1"/>
          </p:cNvSpPr>
          <p:nvPr/>
        </p:nvSpPr>
        <p:spPr bwMode="auto">
          <a:xfrm>
            <a:off x="49688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9" name="Line 58"/>
          <p:cNvSpPr>
            <a:spLocks noChangeShapeType="1"/>
          </p:cNvSpPr>
          <p:nvPr/>
        </p:nvSpPr>
        <p:spPr bwMode="auto">
          <a:xfrm>
            <a:off x="55022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0" name="Rectangle 59"/>
          <p:cNvSpPr>
            <a:spLocks noChangeArrowheads="1"/>
          </p:cNvSpPr>
          <p:nvPr/>
        </p:nvSpPr>
        <p:spPr bwMode="auto">
          <a:xfrm>
            <a:off x="5243513" y="396875"/>
            <a:ext cx="24161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peptide bond</a:t>
            </a:r>
          </a:p>
        </p:txBody>
      </p:sp>
      <p:grpSp>
        <p:nvGrpSpPr>
          <p:cNvPr id="274492" name="Group 60"/>
          <p:cNvGrpSpPr>
            <a:grpSpLocks/>
          </p:cNvGrpSpPr>
          <p:nvPr/>
        </p:nvGrpSpPr>
        <p:grpSpPr bwMode="auto">
          <a:xfrm>
            <a:off x="7254875" y="406400"/>
            <a:ext cx="1711325" cy="4087813"/>
            <a:chOff x="4570" y="256"/>
            <a:chExt cx="1078" cy="2575"/>
          </a:xfrm>
        </p:grpSpPr>
        <p:sp>
          <p:nvSpPr>
            <p:cNvPr id="41028" name="Rectangle 61"/>
            <p:cNvSpPr>
              <a:spLocks noChangeArrowheads="1"/>
            </p:cNvSpPr>
            <p:nvPr/>
          </p:nvSpPr>
          <p:spPr bwMode="auto">
            <a:xfrm>
              <a:off x="4705" y="2151"/>
              <a:ext cx="76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b="1"/>
                <a:t>3-tRNA</a:t>
              </a:r>
            </a:p>
          </p:txBody>
        </p:sp>
        <p:sp>
          <p:nvSpPr>
            <p:cNvPr id="41029" name="Line 62"/>
            <p:cNvSpPr>
              <a:spLocks noChangeShapeType="1"/>
            </p:cNvSpPr>
            <p:nvPr/>
          </p:nvSpPr>
          <p:spPr bwMode="auto">
            <a:xfrm>
              <a:off x="4762" y="2464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0" name="Line 63"/>
            <p:cNvSpPr>
              <a:spLocks noChangeShapeType="1"/>
            </p:cNvSpPr>
            <p:nvPr/>
          </p:nvSpPr>
          <p:spPr bwMode="auto">
            <a:xfrm>
              <a:off x="5098" y="2464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1" name="Line 64"/>
            <p:cNvSpPr>
              <a:spLocks noChangeShapeType="1"/>
            </p:cNvSpPr>
            <p:nvPr/>
          </p:nvSpPr>
          <p:spPr bwMode="auto">
            <a:xfrm>
              <a:off x="5434" y="2464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2" name="Rectangle 65"/>
            <p:cNvSpPr>
              <a:spLocks noChangeArrowheads="1"/>
            </p:cNvSpPr>
            <p:nvPr/>
          </p:nvSpPr>
          <p:spPr bwMode="auto">
            <a:xfrm>
              <a:off x="4609" y="2506"/>
              <a:ext cx="288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G</a:t>
              </a:r>
            </a:p>
          </p:txBody>
        </p:sp>
        <p:sp>
          <p:nvSpPr>
            <p:cNvPr id="41033" name="Rectangle 66"/>
            <p:cNvSpPr>
              <a:spLocks noChangeArrowheads="1"/>
            </p:cNvSpPr>
            <p:nvPr/>
          </p:nvSpPr>
          <p:spPr bwMode="auto">
            <a:xfrm>
              <a:off x="4945" y="2506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</a:t>
              </a:r>
            </a:p>
          </p:txBody>
        </p:sp>
        <p:sp>
          <p:nvSpPr>
            <p:cNvPr id="41034" name="Rectangle 67"/>
            <p:cNvSpPr>
              <a:spLocks noChangeArrowheads="1"/>
            </p:cNvSpPr>
            <p:nvPr/>
          </p:nvSpPr>
          <p:spPr bwMode="auto">
            <a:xfrm>
              <a:off x="5281" y="2506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</a:t>
              </a:r>
            </a:p>
          </p:txBody>
        </p:sp>
        <p:sp>
          <p:nvSpPr>
            <p:cNvPr id="41035" name="Freeform 68"/>
            <p:cNvSpPr>
              <a:spLocks/>
            </p:cNvSpPr>
            <p:nvPr/>
          </p:nvSpPr>
          <p:spPr bwMode="auto">
            <a:xfrm>
              <a:off x="4570" y="720"/>
              <a:ext cx="1021" cy="1729"/>
            </a:xfrm>
            <a:custGeom>
              <a:avLst/>
              <a:gdLst>
                <a:gd name="T0" fmla="*/ 600 w 1021"/>
                <a:gd name="T1" fmla="*/ 82 h 1729"/>
                <a:gd name="T2" fmla="*/ 600 w 1021"/>
                <a:gd name="T3" fmla="*/ 200 h 1729"/>
                <a:gd name="T4" fmla="*/ 588 w 1021"/>
                <a:gd name="T5" fmla="*/ 317 h 1729"/>
                <a:gd name="T6" fmla="*/ 588 w 1021"/>
                <a:gd name="T7" fmla="*/ 423 h 1729"/>
                <a:gd name="T8" fmla="*/ 588 w 1021"/>
                <a:gd name="T9" fmla="*/ 529 h 1729"/>
                <a:gd name="T10" fmla="*/ 588 w 1021"/>
                <a:gd name="T11" fmla="*/ 647 h 1729"/>
                <a:gd name="T12" fmla="*/ 660 w 1021"/>
                <a:gd name="T13" fmla="*/ 694 h 1729"/>
                <a:gd name="T14" fmla="*/ 684 w 1021"/>
                <a:gd name="T15" fmla="*/ 588 h 1729"/>
                <a:gd name="T16" fmla="*/ 792 w 1021"/>
                <a:gd name="T17" fmla="*/ 541 h 1729"/>
                <a:gd name="T18" fmla="*/ 912 w 1021"/>
                <a:gd name="T19" fmla="*/ 552 h 1729"/>
                <a:gd name="T20" fmla="*/ 996 w 1021"/>
                <a:gd name="T21" fmla="*/ 647 h 1729"/>
                <a:gd name="T22" fmla="*/ 1020 w 1021"/>
                <a:gd name="T23" fmla="*/ 752 h 1729"/>
                <a:gd name="T24" fmla="*/ 996 w 1021"/>
                <a:gd name="T25" fmla="*/ 870 h 1729"/>
                <a:gd name="T26" fmla="*/ 888 w 1021"/>
                <a:gd name="T27" fmla="*/ 952 h 1729"/>
                <a:gd name="T28" fmla="*/ 780 w 1021"/>
                <a:gd name="T29" fmla="*/ 940 h 1729"/>
                <a:gd name="T30" fmla="*/ 696 w 1021"/>
                <a:gd name="T31" fmla="*/ 846 h 1729"/>
                <a:gd name="T32" fmla="*/ 588 w 1021"/>
                <a:gd name="T33" fmla="*/ 823 h 1729"/>
                <a:gd name="T34" fmla="*/ 600 w 1021"/>
                <a:gd name="T35" fmla="*/ 929 h 1729"/>
                <a:gd name="T36" fmla="*/ 624 w 1021"/>
                <a:gd name="T37" fmla="*/ 1034 h 1729"/>
                <a:gd name="T38" fmla="*/ 624 w 1021"/>
                <a:gd name="T39" fmla="*/ 1199 h 1729"/>
                <a:gd name="T40" fmla="*/ 624 w 1021"/>
                <a:gd name="T41" fmla="*/ 1387 h 1729"/>
                <a:gd name="T42" fmla="*/ 732 w 1021"/>
                <a:gd name="T43" fmla="*/ 1375 h 1729"/>
                <a:gd name="T44" fmla="*/ 852 w 1021"/>
                <a:gd name="T45" fmla="*/ 1399 h 1729"/>
                <a:gd name="T46" fmla="*/ 960 w 1021"/>
                <a:gd name="T47" fmla="*/ 1458 h 1729"/>
                <a:gd name="T48" fmla="*/ 996 w 1021"/>
                <a:gd name="T49" fmla="*/ 1563 h 1729"/>
                <a:gd name="T50" fmla="*/ 960 w 1021"/>
                <a:gd name="T51" fmla="*/ 1669 h 1729"/>
                <a:gd name="T52" fmla="*/ 852 w 1021"/>
                <a:gd name="T53" fmla="*/ 1704 h 1729"/>
                <a:gd name="T54" fmla="*/ 732 w 1021"/>
                <a:gd name="T55" fmla="*/ 1716 h 1729"/>
                <a:gd name="T56" fmla="*/ 624 w 1021"/>
                <a:gd name="T57" fmla="*/ 1728 h 1729"/>
                <a:gd name="T58" fmla="*/ 516 w 1021"/>
                <a:gd name="T59" fmla="*/ 1728 h 1729"/>
                <a:gd name="T60" fmla="*/ 408 w 1021"/>
                <a:gd name="T61" fmla="*/ 1728 h 1729"/>
                <a:gd name="T62" fmla="*/ 300 w 1021"/>
                <a:gd name="T63" fmla="*/ 1716 h 1729"/>
                <a:gd name="T64" fmla="*/ 192 w 1021"/>
                <a:gd name="T65" fmla="*/ 1693 h 1729"/>
                <a:gd name="T66" fmla="*/ 96 w 1021"/>
                <a:gd name="T67" fmla="*/ 1634 h 1729"/>
                <a:gd name="T68" fmla="*/ 48 w 1021"/>
                <a:gd name="T69" fmla="*/ 1528 h 1729"/>
                <a:gd name="T70" fmla="*/ 132 w 1021"/>
                <a:gd name="T71" fmla="*/ 1434 h 1729"/>
                <a:gd name="T72" fmla="*/ 252 w 1021"/>
                <a:gd name="T73" fmla="*/ 1387 h 1729"/>
                <a:gd name="T74" fmla="*/ 372 w 1021"/>
                <a:gd name="T75" fmla="*/ 1387 h 1729"/>
                <a:gd name="T76" fmla="*/ 456 w 1021"/>
                <a:gd name="T77" fmla="*/ 1352 h 1729"/>
                <a:gd name="T78" fmla="*/ 456 w 1021"/>
                <a:gd name="T79" fmla="*/ 1246 h 1729"/>
                <a:gd name="T80" fmla="*/ 444 w 1021"/>
                <a:gd name="T81" fmla="*/ 1140 h 1729"/>
                <a:gd name="T82" fmla="*/ 444 w 1021"/>
                <a:gd name="T83" fmla="*/ 1034 h 1729"/>
                <a:gd name="T84" fmla="*/ 444 w 1021"/>
                <a:gd name="T85" fmla="*/ 929 h 1729"/>
                <a:gd name="T86" fmla="*/ 372 w 1021"/>
                <a:gd name="T87" fmla="*/ 870 h 1729"/>
                <a:gd name="T88" fmla="*/ 336 w 1021"/>
                <a:gd name="T89" fmla="*/ 940 h 1729"/>
                <a:gd name="T90" fmla="*/ 228 w 1021"/>
                <a:gd name="T91" fmla="*/ 987 h 1729"/>
                <a:gd name="T92" fmla="*/ 120 w 1021"/>
                <a:gd name="T93" fmla="*/ 976 h 1729"/>
                <a:gd name="T94" fmla="*/ 36 w 1021"/>
                <a:gd name="T95" fmla="*/ 893 h 1729"/>
                <a:gd name="T96" fmla="*/ 0 w 1021"/>
                <a:gd name="T97" fmla="*/ 788 h 1729"/>
                <a:gd name="T98" fmla="*/ 60 w 1021"/>
                <a:gd name="T99" fmla="*/ 694 h 1729"/>
                <a:gd name="T100" fmla="*/ 180 w 1021"/>
                <a:gd name="T101" fmla="*/ 658 h 1729"/>
                <a:gd name="T102" fmla="*/ 288 w 1021"/>
                <a:gd name="T103" fmla="*/ 682 h 1729"/>
                <a:gd name="T104" fmla="*/ 360 w 1021"/>
                <a:gd name="T105" fmla="*/ 752 h 1729"/>
                <a:gd name="T106" fmla="*/ 432 w 1021"/>
                <a:gd name="T107" fmla="*/ 717 h 1729"/>
                <a:gd name="T108" fmla="*/ 444 w 1021"/>
                <a:gd name="T109" fmla="*/ 600 h 1729"/>
                <a:gd name="T110" fmla="*/ 444 w 1021"/>
                <a:gd name="T111" fmla="*/ 494 h 1729"/>
                <a:gd name="T112" fmla="*/ 444 w 1021"/>
                <a:gd name="T113" fmla="*/ 376 h 1729"/>
                <a:gd name="T114" fmla="*/ 432 w 1021"/>
                <a:gd name="T115" fmla="*/ 259 h 1729"/>
                <a:gd name="T116" fmla="*/ 432 w 1021"/>
                <a:gd name="T117" fmla="*/ 153 h 1729"/>
                <a:gd name="T118" fmla="*/ 432 w 1021"/>
                <a:gd name="T119" fmla="*/ 47 h 17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21" h="1729">
                  <a:moveTo>
                    <a:pt x="624" y="0"/>
                  </a:moveTo>
                  <a:lnTo>
                    <a:pt x="624" y="35"/>
                  </a:lnTo>
                  <a:lnTo>
                    <a:pt x="600" y="82"/>
                  </a:lnTo>
                  <a:lnTo>
                    <a:pt x="600" y="129"/>
                  </a:lnTo>
                  <a:lnTo>
                    <a:pt x="600" y="165"/>
                  </a:lnTo>
                  <a:lnTo>
                    <a:pt x="600" y="200"/>
                  </a:lnTo>
                  <a:lnTo>
                    <a:pt x="600" y="235"/>
                  </a:lnTo>
                  <a:lnTo>
                    <a:pt x="588" y="270"/>
                  </a:lnTo>
                  <a:lnTo>
                    <a:pt x="588" y="317"/>
                  </a:lnTo>
                  <a:lnTo>
                    <a:pt x="588" y="353"/>
                  </a:lnTo>
                  <a:lnTo>
                    <a:pt x="588" y="388"/>
                  </a:lnTo>
                  <a:lnTo>
                    <a:pt x="588" y="423"/>
                  </a:lnTo>
                  <a:lnTo>
                    <a:pt x="588" y="458"/>
                  </a:lnTo>
                  <a:lnTo>
                    <a:pt x="588" y="494"/>
                  </a:lnTo>
                  <a:lnTo>
                    <a:pt x="588" y="529"/>
                  </a:lnTo>
                  <a:lnTo>
                    <a:pt x="588" y="564"/>
                  </a:lnTo>
                  <a:lnTo>
                    <a:pt x="588" y="600"/>
                  </a:lnTo>
                  <a:lnTo>
                    <a:pt x="588" y="647"/>
                  </a:lnTo>
                  <a:lnTo>
                    <a:pt x="588" y="682"/>
                  </a:lnTo>
                  <a:lnTo>
                    <a:pt x="624" y="682"/>
                  </a:lnTo>
                  <a:lnTo>
                    <a:pt x="660" y="694"/>
                  </a:lnTo>
                  <a:lnTo>
                    <a:pt x="672" y="658"/>
                  </a:lnTo>
                  <a:lnTo>
                    <a:pt x="672" y="623"/>
                  </a:lnTo>
                  <a:lnTo>
                    <a:pt x="684" y="588"/>
                  </a:lnTo>
                  <a:lnTo>
                    <a:pt x="720" y="564"/>
                  </a:lnTo>
                  <a:lnTo>
                    <a:pt x="756" y="541"/>
                  </a:lnTo>
                  <a:lnTo>
                    <a:pt x="792" y="541"/>
                  </a:lnTo>
                  <a:lnTo>
                    <a:pt x="828" y="529"/>
                  </a:lnTo>
                  <a:lnTo>
                    <a:pt x="876" y="541"/>
                  </a:lnTo>
                  <a:lnTo>
                    <a:pt x="912" y="552"/>
                  </a:lnTo>
                  <a:lnTo>
                    <a:pt x="948" y="576"/>
                  </a:lnTo>
                  <a:lnTo>
                    <a:pt x="972" y="611"/>
                  </a:lnTo>
                  <a:lnTo>
                    <a:pt x="996" y="647"/>
                  </a:lnTo>
                  <a:lnTo>
                    <a:pt x="1008" y="682"/>
                  </a:lnTo>
                  <a:lnTo>
                    <a:pt x="1020" y="717"/>
                  </a:lnTo>
                  <a:lnTo>
                    <a:pt x="1020" y="752"/>
                  </a:lnTo>
                  <a:lnTo>
                    <a:pt x="1020" y="788"/>
                  </a:lnTo>
                  <a:lnTo>
                    <a:pt x="1008" y="835"/>
                  </a:lnTo>
                  <a:lnTo>
                    <a:pt x="996" y="870"/>
                  </a:lnTo>
                  <a:lnTo>
                    <a:pt x="960" y="905"/>
                  </a:lnTo>
                  <a:lnTo>
                    <a:pt x="924" y="929"/>
                  </a:lnTo>
                  <a:lnTo>
                    <a:pt x="888" y="952"/>
                  </a:lnTo>
                  <a:lnTo>
                    <a:pt x="852" y="952"/>
                  </a:lnTo>
                  <a:lnTo>
                    <a:pt x="816" y="952"/>
                  </a:lnTo>
                  <a:lnTo>
                    <a:pt x="780" y="940"/>
                  </a:lnTo>
                  <a:lnTo>
                    <a:pt x="732" y="917"/>
                  </a:lnTo>
                  <a:lnTo>
                    <a:pt x="708" y="882"/>
                  </a:lnTo>
                  <a:lnTo>
                    <a:pt x="696" y="846"/>
                  </a:lnTo>
                  <a:lnTo>
                    <a:pt x="660" y="823"/>
                  </a:lnTo>
                  <a:lnTo>
                    <a:pt x="624" y="823"/>
                  </a:lnTo>
                  <a:lnTo>
                    <a:pt x="588" y="823"/>
                  </a:lnTo>
                  <a:lnTo>
                    <a:pt x="588" y="858"/>
                  </a:lnTo>
                  <a:lnTo>
                    <a:pt x="588" y="893"/>
                  </a:lnTo>
                  <a:lnTo>
                    <a:pt x="600" y="929"/>
                  </a:lnTo>
                  <a:lnTo>
                    <a:pt x="612" y="964"/>
                  </a:lnTo>
                  <a:lnTo>
                    <a:pt x="612" y="999"/>
                  </a:lnTo>
                  <a:lnTo>
                    <a:pt x="624" y="1034"/>
                  </a:lnTo>
                  <a:lnTo>
                    <a:pt x="624" y="1070"/>
                  </a:lnTo>
                  <a:lnTo>
                    <a:pt x="624" y="1105"/>
                  </a:lnTo>
                  <a:lnTo>
                    <a:pt x="624" y="1199"/>
                  </a:lnTo>
                  <a:lnTo>
                    <a:pt x="624" y="1270"/>
                  </a:lnTo>
                  <a:lnTo>
                    <a:pt x="624" y="1340"/>
                  </a:lnTo>
                  <a:lnTo>
                    <a:pt x="624" y="1387"/>
                  </a:lnTo>
                  <a:lnTo>
                    <a:pt x="660" y="1375"/>
                  </a:lnTo>
                  <a:lnTo>
                    <a:pt x="696" y="1375"/>
                  </a:lnTo>
                  <a:lnTo>
                    <a:pt x="732" y="1375"/>
                  </a:lnTo>
                  <a:lnTo>
                    <a:pt x="780" y="1375"/>
                  </a:lnTo>
                  <a:lnTo>
                    <a:pt x="816" y="1387"/>
                  </a:lnTo>
                  <a:lnTo>
                    <a:pt x="852" y="1399"/>
                  </a:lnTo>
                  <a:lnTo>
                    <a:pt x="888" y="1411"/>
                  </a:lnTo>
                  <a:lnTo>
                    <a:pt x="924" y="1422"/>
                  </a:lnTo>
                  <a:lnTo>
                    <a:pt x="960" y="1458"/>
                  </a:lnTo>
                  <a:lnTo>
                    <a:pt x="972" y="1493"/>
                  </a:lnTo>
                  <a:lnTo>
                    <a:pt x="996" y="1528"/>
                  </a:lnTo>
                  <a:lnTo>
                    <a:pt x="996" y="1563"/>
                  </a:lnTo>
                  <a:lnTo>
                    <a:pt x="996" y="1599"/>
                  </a:lnTo>
                  <a:lnTo>
                    <a:pt x="984" y="1634"/>
                  </a:lnTo>
                  <a:lnTo>
                    <a:pt x="960" y="1669"/>
                  </a:lnTo>
                  <a:lnTo>
                    <a:pt x="924" y="1693"/>
                  </a:lnTo>
                  <a:lnTo>
                    <a:pt x="888" y="1704"/>
                  </a:lnTo>
                  <a:lnTo>
                    <a:pt x="852" y="1704"/>
                  </a:lnTo>
                  <a:lnTo>
                    <a:pt x="804" y="1704"/>
                  </a:lnTo>
                  <a:lnTo>
                    <a:pt x="768" y="1716"/>
                  </a:lnTo>
                  <a:lnTo>
                    <a:pt x="732" y="1716"/>
                  </a:lnTo>
                  <a:lnTo>
                    <a:pt x="696" y="1716"/>
                  </a:lnTo>
                  <a:lnTo>
                    <a:pt x="660" y="1728"/>
                  </a:lnTo>
                  <a:lnTo>
                    <a:pt x="624" y="1728"/>
                  </a:lnTo>
                  <a:lnTo>
                    <a:pt x="588" y="1728"/>
                  </a:lnTo>
                  <a:lnTo>
                    <a:pt x="552" y="1728"/>
                  </a:lnTo>
                  <a:lnTo>
                    <a:pt x="516" y="1728"/>
                  </a:lnTo>
                  <a:lnTo>
                    <a:pt x="480" y="1728"/>
                  </a:lnTo>
                  <a:lnTo>
                    <a:pt x="444" y="1728"/>
                  </a:lnTo>
                  <a:lnTo>
                    <a:pt x="408" y="1728"/>
                  </a:lnTo>
                  <a:lnTo>
                    <a:pt x="372" y="1728"/>
                  </a:lnTo>
                  <a:lnTo>
                    <a:pt x="336" y="1716"/>
                  </a:lnTo>
                  <a:lnTo>
                    <a:pt x="300" y="1716"/>
                  </a:lnTo>
                  <a:lnTo>
                    <a:pt x="264" y="1716"/>
                  </a:lnTo>
                  <a:lnTo>
                    <a:pt x="228" y="1704"/>
                  </a:lnTo>
                  <a:lnTo>
                    <a:pt x="192" y="1693"/>
                  </a:lnTo>
                  <a:lnTo>
                    <a:pt x="156" y="1681"/>
                  </a:lnTo>
                  <a:lnTo>
                    <a:pt x="120" y="1669"/>
                  </a:lnTo>
                  <a:lnTo>
                    <a:pt x="96" y="1634"/>
                  </a:lnTo>
                  <a:lnTo>
                    <a:pt x="72" y="1599"/>
                  </a:lnTo>
                  <a:lnTo>
                    <a:pt x="48" y="1563"/>
                  </a:lnTo>
                  <a:lnTo>
                    <a:pt x="48" y="1528"/>
                  </a:lnTo>
                  <a:lnTo>
                    <a:pt x="60" y="1493"/>
                  </a:lnTo>
                  <a:lnTo>
                    <a:pt x="84" y="1458"/>
                  </a:lnTo>
                  <a:lnTo>
                    <a:pt x="132" y="1434"/>
                  </a:lnTo>
                  <a:lnTo>
                    <a:pt x="168" y="1411"/>
                  </a:lnTo>
                  <a:lnTo>
                    <a:pt x="204" y="1399"/>
                  </a:lnTo>
                  <a:lnTo>
                    <a:pt x="252" y="1387"/>
                  </a:lnTo>
                  <a:lnTo>
                    <a:pt x="288" y="1387"/>
                  </a:lnTo>
                  <a:lnTo>
                    <a:pt x="336" y="1387"/>
                  </a:lnTo>
                  <a:lnTo>
                    <a:pt x="372" y="1387"/>
                  </a:lnTo>
                  <a:lnTo>
                    <a:pt x="408" y="1387"/>
                  </a:lnTo>
                  <a:lnTo>
                    <a:pt x="444" y="1387"/>
                  </a:lnTo>
                  <a:lnTo>
                    <a:pt x="456" y="1352"/>
                  </a:lnTo>
                  <a:lnTo>
                    <a:pt x="456" y="1317"/>
                  </a:lnTo>
                  <a:lnTo>
                    <a:pt x="456" y="1281"/>
                  </a:lnTo>
                  <a:lnTo>
                    <a:pt x="456" y="1246"/>
                  </a:lnTo>
                  <a:lnTo>
                    <a:pt x="456" y="1211"/>
                  </a:lnTo>
                  <a:lnTo>
                    <a:pt x="456" y="1176"/>
                  </a:lnTo>
                  <a:lnTo>
                    <a:pt x="444" y="1140"/>
                  </a:lnTo>
                  <a:lnTo>
                    <a:pt x="444" y="1105"/>
                  </a:lnTo>
                  <a:lnTo>
                    <a:pt x="444" y="1070"/>
                  </a:lnTo>
                  <a:lnTo>
                    <a:pt x="444" y="1034"/>
                  </a:lnTo>
                  <a:lnTo>
                    <a:pt x="444" y="999"/>
                  </a:lnTo>
                  <a:lnTo>
                    <a:pt x="444" y="964"/>
                  </a:lnTo>
                  <a:lnTo>
                    <a:pt x="444" y="929"/>
                  </a:lnTo>
                  <a:lnTo>
                    <a:pt x="444" y="893"/>
                  </a:lnTo>
                  <a:lnTo>
                    <a:pt x="408" y="870"/>
                  </a:lnTo>
                  <a:lnTo>
                    <a:pt x="372" y="870"/>
                  </a:lnTo>
                  <a:lnTo>
                    <a:pt x="336" y="870"/>
                  </a:lnTo>
                  <a:lnTo>
                    <a:pt x="336" y="905"/>
                  </a:lnTo>
                  <a:lnTo>
                    <a:pt x="336" y="940"/>
                  </a:lnTo>
                  <a:lnTo>
                    <a:pt x="300" y="964"/>
                  </a:lnTo>
                  <a:lnTo>
                    <a:pt x="264" y="987"/>
                  </a:lnTo>
                  <a:lnTo>
                    <a:pt x="228" y="987"/>
                  </a:lnTo>
                  <a:lnTo>
                    <a:pt x="192" y="987"/>
                  </a:lnTo>
                  <a:lnTo>
                    <a:pt x="156" y="987"/>
                  </a:lnTo>
                  <a:lnTo>
                    <a:pt x="120" y="976"/>
                  </a:lnTo>
                  <a:lnTo>
                    <a:pt x="84" y="964"/>
                  </a:lnTo>
                  <a:lnTo>
                    <a:pt x="60" y="929"/>
                  </a:lnTo>
                  <a:lnTo>
                    <a:pt x="36" y="893"/>
                  </a:lnTo>
                  <a:lnTo>
                    <a:pt x="12" y="858"/>
                  </a:lnTo>
                  <a:lnTo>
                    <a:pt x="0" y="823"/>
                  </a:lnTo>
                  <a:lnTo>
                    <a:pt x="0" y="788"/>
                  </a:lnTo>
                  <a:lnTo>
                    <a:pt x="0" y="752"/>
                  </a:lnTo>
                  <a:lnTo>
                    <a:pt x="24" y="717"/>
                  </a:lnTo>
                  <a:lnTo>
                    <a:pt x="60" y="694"/>
                  </a:lnTo>
                  <a:lnTo>
                    <a:pt x="96" y="670"/>
                  </a:lnTo>
                  <a:lnTo>
                    <a:pt x="132" y="658"/>
                  </a:lnTo>
                  <a:lnTo>
                    <a:pt x="180" y="658"/>
                  </a:lnTo>
                  <a:lnTo>
                    <a:pt x="216" y="658"/>
                  </a:lnTo>
                  <a:lnTo>
                    <a:pt x="252" y="670"/>
                  </a:lnTo>
                  <a:lnTo>
                    <a:pt x="288" y="682"/>
                  </a:lnTo>
                  <a:lnTo>
                    <a:pt x="312" y="717"/>
                  </a:lnTo>
                  <a:lnTo>
                    <a:pt x="324" y="752"/>
                  </a:lnTo>
                  <a:lnTo>
                    <a:pt x="360" y="752"/>
                  </a:lnTo>
                  <a:lnTo>
                    <a:pt x="396" y="752"/>
                  </a:lnTo>
                  <a:lnTo>
                    <a:pt x="432" y="752"/>
                  </a:lnTo>
                  <a:lnTo>
                    <a:pt x="432" y="717"/>
                  </a:lnTo>
                  <a:lnTo>
                    <a:pt x="444" y="682"/>
                  </a:lnTo>
                  <a:lnTo>
                    <a:pt x="444" y="647"/>
                  </a:lnTo>
                  <a:lnTo>
                    <a:pt x="444" y="600"/>
                  </a:lnTo>
                  <a:lnTo>
                    <a:pt x="444" y="564"/>
                  </a:lnTo>
                  <a:lnTo>
                    <a:pt x="444" y="529"/>
                  </a:lnTo>
                  <a:lnTo>
                    <a:pt x="444" y="494"/>
                  </a:lnTo>
                  <a:lnTo>
                    <a:pt x="444" y="458"/>
                  </a:lnTo>
                  <a:lnTo>
                    <a:pt x="444" y="423"/>
                  </a:lnTo>
                  <a:lnTo>
                    <a:pt x="444" y="376"/>
                  </a:lnTo>
                  <a:lnTo>
                    <a:pt x="444" y="341"/>
                  </a:lnTo>
                  <a:lnTo>
                    <a:pt x="444" y="306"/>
                  </a:lnTo>
                  <a:lnTo>
                    <a:pt x="432" y="259"/>
                  </a:lnTo>
                  <a:lnTo>
                    <a:pt x="432" y="223"/>
                  </a:lnTo>
                  <a:lnTo>
                    <a:pt x="432" y="188"/>
                  </a:lnTo>
                  <a:lnTo>
                    <a:pt x="432" y="153"/>
                  </a:lnTo>
                  <a:lnTo>
                    <a:pt x="432" y="118"/>
                  </a:lnTo>
                  <a:lnTo>
                    <a:pt x="432" y="82"/>
                  </a:lnTo>
                  <a:lnTo>
                    <a:pt x="432" y="47"/>
                  </a:lnTo>
                  <a:lnTo>
                    <a:pt x="432" y="12"/>
                  </a:lnTo>
                </a:path>
              </a:pathLst>
            </a:custGeom>
            <a:noFill/>
            <a:ln w="50800" cap="rnd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6" name="AutoShape 69"/>
            <p:cNvSpPr>
              <a:spLocks noChangeArrowheads="1"/>
            </p:cNvSpPr>
            <p:nvPr/>
          </p:nvSpPr>
          <p:spPr bwMode="auto">
            <a:xfrm>
              <a:off x="5056" y="256"/>
              <a:ext cx="592" cy="544"/>
            </a:xfrm>
            <a:prstGeom prst="triangle">
              <a:avLst>
                <a:gd name="adj" fmla="val 49995"/>
              </a:avLst>
            </a:prstGeom>
            <a:solidFill>
              <a:srgbClr val="FFCC66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037" name="Rectangle 70"/>
            <p:cNvSpPr>
              <a:spLocks noChangeArrowheads="1"/>
            </p:cNvSpPr>
            <p:nvPr/>
          </p:nvSpPr>
          <p:spPr bwMode="auto">
            <a:xfrm>
              <a:off x="5088" y="480"/>
              <a:ext cx="489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aa3</a:t>
              </a:r>
            </a:p>
          </p:txBody>
        </p:sp>
      </p:grpSp>
      <p:sp>
        <p:nvSpPr>
          <p:cNvPr id="41022" name="Line 71"/>
          <p:cNvSpPr>
            <a:spLocks noChangeShapeType="1"/>
          </p:cNvSpPr>
          <p:nvPr/>
        </p:nvSpPr>
        <p:spPr bwMode="auto">
          <a:xfrm>
            <a:off x="4521200" y="939800"/>
            <a:ext cx="482600" cy="4064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3" name="Line 72"/>
          <p:cNvSpPr>
            <a:spLocks noChangeShapeType="1"/>
          </p:cNvSpPr>
          <p:nvPr/>
        </p:nvSpPr>
        <p:spPr bwMode="auto">
          <a:xfrm>
            <a:off x="2540000" y="5867400"/>
            <a:ext cx="353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4" name="Rectangle 73"/>
          <p:cNvSpPr>
            <a:spLocks noChangeArrowheads="1"/>
          </p:cNvSpPr>
          <p:nvPr/>
        </p:nvSpPr>
        <p:spPr bwMode="auto">
          <a:xfrm>
            <a:off x="1509713" y="6264275"/>
            <a:ext cx="58785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Ribosomes move over one codon</a:t>
            </a:r>
          </a:p>
        </p:txBody>
      </p:sp>
      <p:sp>
        <p:nvSpPr>
          <p:cNvPr id="41025" name="Line 74"/>
          <p:cNvSpPr>
            <a:spLocks noChangeShapeType="1"/>
          </p:cNvSpPr>
          <p:nvPr/>
        </p:nvSpPr>
        <p:spPr bwMode="auto">
          <a:xfrm flipH="1" flipV="1">
            <a:off x="1193800" y="2336800"/>
            <a:ext cx="2184400" cy="149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6" name="Rectangle 75"/>
          <p:cNvSpPr>
            <a:spLocks noChangeArrowheads="1"/>
          </p:cNvSpPr>
          <p:nvPr/>
        </p:nvSpPr>
        <p:spPr bwMode="auto">
          <a:xfrm>
            <a:off x="138113" y="3871913"/>
            <a:ext cx="1317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/>
              <a:t>(leaves)</a:t>
            </a:r>
          </a:p>
        </p:txBody>
      </p:sp>
      <p:sp>
        <p:nvSpPr>
          <p:cNvPr id="41027" name="Line 76"/>
          <p:cNvSpPr>
            <a:spLocks noChangeShapeType="1"/>
          </p:cNvSpPr>
          <p:nvPr/>
        </p:nvSpPr>
        <p:spPr bwMode="auto">
          <a:xfrm flipV="1">
            <a:off x="4902200" y="889000"/>
            <a:ext cx="558800" cy="279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48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4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4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F83C189-986A-45E2-BD76-304A7C144F73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41987" name="Freeform 2"/>
          <p:cNvSpPr>
            <a:spLocks/>
          </p:cNvSpPr>
          <p:nvPr/>
        </p:nvSpPr>
        <p:spPr bwMode="auto">
          <a:xfrm>
            <a:off x="1520825" y="1600200"/>
            <a:ext cx="5583238" cy="3563938"/>
          </a:xfrm>
          <a:custGeom>
            <a:avLst/>
            <a:gdLst>
              <a:gd name="T0" fmla="*/ 2147483647 w 3517"/>
              <a:gd name="T1" fmla="*/ 2147483647 h 2245"/>
              <a:gd name="T2" fmla="*/ 2147483647 w 3517"/>
              <a:gd name="T3" fmla="*/ 2147483647 h 2245"/>
              <a:gd name="T4" fmla="*/ 2147483647 w 3517"/>
              <a:gd name="T5" fmla="*/ 2147483647 h 2245"/>
              <a:gd name="T6" fmla="*/ 2147483647 w 3517"/>
              <a:gd name="T7" fmla="*/ 2147483647 h 2245"/>
              <a:gd name="T8" fmla="*/ 2147483647 w 3517"/>
              <a:gd name="T9" fmla="*/ 2147483647 h 2245"/>
              <a:gd name="T10" fmla="*/ 2147483647 w 3517"/>
              <a:gd name="T11" fmla="*/ 2147483647 h 2245"/>
              <a:gd name="T12" fmla="*/ 0 w 3517"/>
              <a:gd name="T13" fmla="*/ 2147483647 h 2245"/>
              <a:gd name="T14" fmla="*/ 0 w 3517"/>
              <a:gd name="T15" fmla="*/ 2147483647 h 2245"/>
              <a:gd name="T16" fmla="*/ 0 w 3517"/>
              <a:gd name="T17" fmla="*/ 2147483647 h 2245"/>
              <a:gd name="T18" fmla="*/ 2147483647 w 3517"/>
              <a:gd name="T19" fmla="*/ 2147483647 h 2245"/>
              <a:gd name="T20" fmla="*/ 2147483647 w 3517"/>
              <a:gd name="T21" fmla="*/ 2147483647 h 2245"/>
              <a:gd name="T22" fmla="*/ 2147483647 w 3517"/>
              <a:gd name="T23" fmla="*/ 2147483647 h 2245"/>
              <a:gd name="T24" fmla="*/ 2147483647 w 3517"/>
              <a:gd name="T25" fmla="*/ 2147483647 h 2245"/>
              <a:gd name="T26" fmla="*/ 2147483647 w 3517"/>
              <a:gd name="T27" fmla="*/ 2147483647 h 2245"/>
              <a:gd name="T28" fmla="*/ 2147483647 w 3517"/>
              <a:gd name="T29" fmla="*/ 2147483647 h 2245"/>
              <a:gd name="T30" fmla="*/ 2147483647 w 3517"/>
              <a:gd name="T31" fmla="*/ 2147483647 h 2245"/>
              <a:gd name="T32" fmla="*/ 2147483647 w 3517"/>
              <a:gd name="T33" fmla="*/ 2147483647 h 2245"/>
              <a:gd name="T34" fmla="*/ 2147483647 w 3517"/>
              <a:gd name="T35" fmla="*/ 2147483647 h 2245"/>
              <a:gd name="T36" fmla="*/ 2147483647 w 3517"/>
              <a:gd name="T37" fmla="*/ 0 h 2245"/>
              <a:gd name="T38" fmla="*/ 2147483647 w 3517"/>
              <a:gd name="T39" fmla="*/ 0 h 2245"/>
              <a:gd name="T40" fmla="*/ 2147483647 w 3517"/>
              <a:gd name="T41" fmla="*/ 0 h 2245"/>
              <a:gd name="T42" fmla="*/ 2147483647 w 3517"/>
              <a:gd name="T43" fmla="*/ 2147483647 h 2245"/>
              <a:gd name="T44" fmla="*/ 2147483647 w 3517"/>
              <a:gd name="T45" fmla="*/ 2147483647 h 2245"/>
              <a:gd name="T46" fmla="*/ 2147483647 w 3517"/>
              <a:gd name="T47" fmla="*/ 2147483647 h 2245"/>
              <a:gd name="T48" fmla="*/ 2147483647 w 3517"/>
              <a:gd name="T49" fmla="*/ 2147483647 h 2245"/>
              <a:gd name="T50" fmla="*/ 2147483647 w 3517"/>
              <a:gd name="T51" fmla="*/ 2147483647 h 2245"/>
              <a:gd name="T52" fmla="*/ 2147483647 w 3517"/>
              <a:gd name="T53" fmla="*/ 2147483647 h 2245"/>
              <a:gd name="T54" fmla="*/ 2147483647 w 3517"/>
              <a:gd name="T55" fmla="*/ 2147483647 h 2245"/>
              <a:gd name="T56" fmla="*/ 2147483647 w 3517"/>
              <a:gd name="T57" fmla="*/ 2147483647 h 2245"/>
              <a:gd name="T58" fmla="*/ 2147483647 w 3517"/>
              <a:gd name="T59" fmla="*/ 2147483647 h 2245"/>
              <a:gd name="T60" fmla="*/ 2147483647 w 3517"/>
              <a:gd name="T61" fmla="*/ 2147483647 h 2245"/>
              <a:gd name="T62" fmla="*/ 2147483647 w 3517"/>
              <a:gd name="T63" fmla="*/ 2147483647 h 2245"/>
              <a:gd name="T64" fmla="*/ 2147483647 w 3517"/>
              <a:gd name="T65" fmla="*/ 2147483647 h 2245"/>
              <a:gd name="T66" fmla="*/ 2147483647 w 3517"/>
              <a:gd name="T67" fmla="*/ 2147483647 h 2245"/>
              <a:gd name="T68" fmla="*/ 2147483647 w 3517"/>
              <a:gd name="T69" fmla="*/ 2147483647 h 2245"/>
              <a:gd name="T70" fmla="*/ 2147483647 w 3517"/>
              <a:gd name="T71" fmla="*/ 2147483647 h 2245"/>
              <a:gd name="T72" fmla="*/ 2147483647 w 3517"/>
              <a:gd name="T73" fmla="*/ 2147483647 h 2245"/>
              <a:gd name="T74" fmla="*/ 2147483647 w 3517"/>
              <a:gd name="T75" fmla="*/ 2147483647 h 2245"/>
              <a:gd name="T76" fmla="*/ 2147483647 w 3517"/>
              <a:gd name="T77" fmla="*/ 2147483647 h 2245"/>
              <a:gd name="T78" fmla="*/ 2147483647 w 3517"/>
              <a:gd name="T79" fmla="*/ 2147483647 h 2245"/>
              <a:gd name="T80" fmla="*/ 2147483647 w 3517"/>
              <a:gd name="T81" fmla="*/ 2147483647 h 2245"/>
              <a:gd name="T82" fmla="*/ 2147483647 w 3517"/>
              <a:gd name="T83" fmla="*/ 2147483647 h 2245"/>
              <a:gd name="T84" fmla="*/ 2147483647 w 3517"/>
              <a:gd name="T85" fmla="*/ 2147483647 h 2245"/>
              <a:gd name="T86" fmla="*/ 2147483647 w 3517"/>
              <a:gd name="T87" fmla="*/ 2147483647 h 2245"/>
              <a:gd name="T88" fmla="*/ 2147483647 w 3517"/>
              <a:gd name="T89" fmla="*/ 2147483647 h 2245"/>
              <a:gd name="T90" fmla="*/ 2147483647 w 3517"/>
              <a:gd name="T91" fmla="*/ 2147483647 h 2245"/>
              <a:gd name="T92" fmla="*/ 2147483647 w 3517"/>
              <a:gd name="T93" fmla="*/ 2147483647 h 2245"/>
              <a:gd name="T94" fmla="*/ 2147483647 w 3517"/>
              <a:gd name="T95" fmla="*/ 2147483647 h 2245"/>
              <a:gd name="T96" fmla="*/ 2147483647 w 3517"/>
              <a:gd name="T97" fmla="*/ 2147483647 h 2245"/>
              <a:gd name="T98" fmla="*/ 2147483647 w 3517"/>
              <a:gd name="T99" fmla="*/ 2147483647 h 2245"/>
              <a:gd name="T100" fmla="*/ 2147483647 w 3517"/>
              <a:gd name="T101" fmla="*/ 2147483647 h 2245"/>
              <a:gd name="T102" fmla="*/ 2147483647 w 3517"/>
              <a:gd name="T103" fmla="*/ 2147483647 h 2245"/>
              <a:gd name="T104" fmla="*/ 2147483647 w 3517"/>
              <a:gd name="T105" fmla="*/ 2147483647 h 2245"/>
              <a:gd name="T106" fmla="*/ 2147483647 w 3517"/>
              <a:gd name="T107" fmla="*/ 2147483647 h 2245"/>
              <a:gd name="T108" fmla="*/ 2147483647 w 3517"/>
              <a:gd name="T109" fmla="*/ 2147483647 h 2245"/>
              <a:gd name="T110" fmla="*/ 2147483647 w 3517"/>
              <a:gd name="T111" fmla="*/ 2147483647 h 2245"/>
              <a:gd name="T112" fmla="*/ 2147483647 w 3517"/>
              <a:gd name="T113" fmla="*/ 2147483647 h 2245"/>
              <a:gd name="T114" fmla="*/ 2147483647 w 3517"/>
              <a:gd name="T115" fmla="*/ 2147483647 h 2245"/>
              <a:gd name="T116" fmla="*/ 2147483647 w 3517"/>
              <a:gd name="T117" fmla="*/ 2147483647 h 224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517" h="2245">
                <a:moveTo>
                  <a:pt x="348" y="2208"/>
                </a:moveTo>
                <a:lnTo>
                  <a:pt x="324" y="2172"/>
                </a:lnTo>
                <a:lnTo>
                  <a:pt x="288" y="2136"/>
                </a:lnTo>
                <a:lnTo>
                  <a:pt x="252" y="2100"/>
                </a:lnTo>
                <a:lnTo>
                  <a:pt x="216" y="2052"/>
                </a:lnTo>
                <a:lnTo>
                  <a:pt x="192" y="2016"/>
                </a:lnTo>
                <a:lnTo>
                  <a:pt x="168" y="1980"/>
                </a:lnTo>
                <a:lnTo>
                  <a:pt x="144" y="1944"/>
                </a:lnTo>
                <a:lnTo>
                  <a:pt x="132" y="1908"/>
                </a:lnTo>
                <a:lnTo>
                  <a:pt x="108" y="1872"/>
                </a:lnTo>
                <a:lnTo>
                  <a:pt x="96" y="1836"/>
                </a:lnTo>
                <a:lnTo>
                  <a:pt x="72" y="1800"/>
                </a:lnTo>
                <a:lnTo>
                  <a:pt x="60" y="1764"/>
                </a:lnTo>
                <a:lnTo>
                  <a:pt x="48" y="1716"/>
                </a:lnTo>
                <a:lnTo>
                  <a:pt x="36" y="1680"/>
                </a:lnTo>
                <a:lnTo>
                  <a:pt x="24" y="1644"/>
                </a:lnTo>
                <a:lnTo>
                  <a:pt x="12" y="1608"/>
                </a:lnTo>
                <a:lnTo>
                  <a:pt x="12" y="1560"/>
                </a:lnTo>
                <a:lnTo>
                  <a:pt x="0" y="1464"/>
                </a:lnTo>
                <a:lnTo>
                  <a:pt x="0" y="1392"/>
                </a:lnTo>
                <a:lnTo>
                  <a:pt x="0" y="1320"/>
                </a:lnTo>
                <a:lnTo>
                  <a:pt x="0" y="1224"/>
                </a:lnTo>
                <a:lnTo>
                  <a:pt x="0" y="1152"/>
                </a:lnTo>
                <a:lnTo>
                  <a:pt x="0" y="1080"/>
                </a:lnTo>
                <a:lnTo>
                  <a:pt x="0" y="984"/>
                </a:lnTo>
                <a:lnTo>
                  <a:pt x="0" y="912"/>
                </a:lnTo>
                <a:lnTo>
                  <a:pt x="0" y="840"/>
                </a:lnTo>
                <a:lnTo>
                  <a:pt x="0" y="768"/>
                </a:lnTo>
                <a:lnTo>
                  <a:pt x="0" y="696"/>
                </a:lnTo>
                <a:lnTo>
                  <a:pt x="12" y="600"/>
                </a:lnTo>
                <a:lnTo>
                  <a:pt x="12" y="528"/>
                </a:lnTo>
                <a:lnTo>
                  <a:pt x="24" y="480"/>
                </a:lnTo>
                <a:lnTo>
                  <a:pt x="48" y="444"/>
                </a:lnTo>
                <a:lnTo>
                  <a:pt x="60" y="408"/>
                </a:lnTo>
                <a:lnTo>
                  <a:pt x="84" y="372"/>
                </a:lnTo>
                <a:lnTo>
                  <a:pt x="120" y="336"/>
                </a:lnTo>
                <a:lnTo>
                  <a:pt x="156" y="312"/>
                </a:lnTo>
                <a:lnTo>
                  <a:pt x="192" y="276"/>
                </a:lnTo>
                <a:lnTo>
                  <a:pt x="228" y="252"/>
                </a:lnTo>
                <a:lnTo>
                  <a:pt x="264" y="228"/>
                </a:lnTo>
                <a:lnTo>
                  <a:pt x="312" y="192"/>
                </a:lnTo>
                <a:lnTo>
                  <a:pt x="360" y="168"/>
                </a:lnTo>
                <a:lnTo>
                  <a:pt x="456" y="144"/>
                </a:lnTo>
                <a:lnTo>
                  <a:pt x="504" y="120"/>
                </a:lnTo>
                <a:lnTo>
                  <a:pt x="552" y="108"/>
                </a:lnTo>
                <a:lnTo>
                  <a:pt x="624" y="96"/>
                </a:lnTo>
                <a:lnTo>
                  <a:pt x="672" y="84"/>
                </a:lnTo>
                <a:lnTo>
                  <a:pt x="768" y="72"/>
                </a:lnTo>
                <a:lnTo>
                  <a:pt x="804" y="60"/>
                </a:lnTo>
                <a:lnTo>
                  <a:pt x="852" y="48"/>
                </a:lnTo>
                <a:lnTo>
                  <a:pt x="948" y="36"/>
                </a:lnTo>
                <a:lnTo>
                  <a:pt x="1044" y="24"/>
                </a:lnTo>
                <a:lnTo>
                  <a:pt x="1116" y="24"/>
                </a:lnTo>
                <a:lnTo>
                  <a:pt x="1164" y="12"/>
                </a:lnTo>
                <a:lnTo>
                  <a:pt x="1212" y="0"/>
                </a:lnTo>
                <a:lnTo>
                  <a:pt x="1308" y="0"/>
                </a:lnTo>
                <a:lnTo>
                  <a:pt x="1380" y="0"/>
                </a:lnTo>
                <a:lnTo>
                  <a:pt x="1476" y="0"/>
                </a:lnTo>
                <a:lnTo>
                  <a:pt x="1548" y="0"/>
                </a:lnTo>
                <a:lnTo>
                  <a:pt x="1668" y="0"/>
                </a:lnTo>
                <a:lnTo>
                  <a:pt x="1740" y="0"/>
                </a:lnTo>
                <a:lnTo>
                  <a:pt x="1836" y="0"/>
                </a:lnTo>
                <a:lnTo>
                  <a:pt x="1932" y="0"/>
                </a:lnTo>
                <a:lnTo>
                  <a:pt x="2028" y="12"/>
                </a:lnTo>
                <a:lnTo>
                  <a:pt x="2124" y="24"/>
                </a:lnTo>
                <a:lnTo>
                  <a:pt x="2196" y="24"/>
                </a:lnTo>
                <a:lnTo>
                  <a:pt x="2268" y="24"/>
                </a:lnTo>
                <a:lnTo>
                  <a:pt x="2340" y="24"/>
                </a:lnTo>
                <a:lnTo>
                  <a:pt x="2412" y="36"/>
                </a:lnTo>
                <a:lnTo>
                  <a:pt x="2484" y="36"/>
                </a:lnTo>
                <a:lnTo>
                  <a:pt x="2556" y="48"/>
                </a:lnTo>
                <a:lnTo>
                  <a:pt x="2628" y="48"/>
                </a:lnTo>
                <a:lnTo>
                  <a:pt x="2676" y="72"/>
                </a:lnTo>
                <a:lnTo>
                  <a:pt x="2748" y="84"/>
                </a:lnTo>
                <a:lnTo>
                  <a:pt x="2820" y="96"/>
                </a:lnTo>
                <a:lnTo>
                  <a:pt x="2868" y="120"/>
                </a:lnTo>
                <a:lnTo>
                  <a:pt x="2964" y="156"/>
                </a:lnTo>
                <a:lnTo>
                  <a:pt x="3060" y="180"/>
                </a:lnTo>
                <a:lnTo>
                  <a:pt x="3144" y="216"/>
                </a:lnTo>
                <a:lnTo>
                  <a:pt x="3180" y="252"/>
                </a:lnTo>
                <a:lnTo>
                  <a:pt x="3252" y="324"/>
                </a:lnTo>
                <a:lnTo>
                  <a:pt x="3288" y="360"/>
                </a:lnTo>
                <a:lnTo>
                  <a:pt x="3324" y="456"/>
                </a:lnTo>
                <a:lnTo>
                  <a:pt x="3372" y="504"/>
                </a:lnTo>
                <a:lnTo>
                  <a:pt x="3396" y="540"/>
                </a:lnTo>
                <a:lnTo>
                  <a:pt x="3420" y="576"/>
                </a:lnTo>
                <a:lnTo>
                  <a:pt x="3444" y="624"/>
                </a:lnTo>
                <a:lnTo>
                  <a:pt x="3468" y="672"/>
                </a:lnTo>
                <a:lnTo>
                  <a:pt x="3480" y="720"/>
                </a:lnTo>
                <a:lnTo>
                  <a:pt x="3492" y="816"/>
                </a:lnTo>
                <a:lnTo>
                  <a:pt x="3492" y="888"/>
                </a:lnTo>
                <a:lnTo>
                  <a:pt x="3504" y="960"/>
                </a:lnTo>
                <a:lnTo>
                  <a:pt x="3516" y="1032"/>
                </a:lnTo>
                <a:lnTo>
                  <a:pt x="3516" y="1104"/>
                </a:lnTo>
                <a:lnTo>
                  <a:pt x="3516" y="1176"/>
                </a:lnTo>
                <a:lnTo>
                  <a:pt x="3516" y="1248"/>
                </a:lnTo>
                <a:lnTo>
                  <a:pt x="3516" y="1320"/>
                </a:lnTo>
                <a:lnTo>
                  <a:pt x="3516" y="1416"/>
                </a:lnTo>
                <a:lnTo>
                  <a:pt x="3516" y="1488"/>
                </a:lnTo>
                <a:lnTo>
                  <a:pt x="3516" y="1524"/>
                </a:lnTo>
                <a:lnTo>
                  <a:pt x="3516" y="1572"/>
                </a:lnTo>
                <a:lnTo>
                  <a:pt x="3516" y="1608"/>
                </a:lnTo>
                <a:lnTo>
                  <a:pt x="3504" y="1704"/>
                </a:lnTo>
                <a:lnTo>
                  <a:pt x="3492" y="1752"/>
                </a:lnTo>
                <a:lnTo>
                  <a:pt x="3468" y="1800"/>
                </a:lnTo>
                <a:lnTo>
                  <a:pt x="3456" y="1836"/>
                </a:lnTo>
                <a:lnTo>
                  <a:pt x="3432" y="1884"/>
                </a:lnTo>
                <a:lnTo>
                  <a:pt x="3408" y="1932"/>
                </a:lnTo>
                <a:lnTo>
                  <a:pt x="3384" y="1980"/>
                </a:lnTo>
                <a:lnTo>
                  <a:pt x="3348" y="2016"/>
                </a:lnTo>
                <a:lnTo>
                  <a:pt x="3324" y="2052"/>
                </a:lnTo>
                <a:lnTo>
                  <a:pt x="3276" y="2100"/>
                </a:lnTo>
                <a:lnTo>
                  <a:pt x="3240" y="2124"/>
                </a:lnTo>
                <a:lnTo>
                  <a:pt x="3204" y="2160"/>
                </a:lnTo>
                <a:lnTo>
                  <a:pt x="3168" y="2184"/>
                </a:lnTo>
                <a:lnTo>
                  <a:pt x="3132" y="2208"/>
                </a:lnTo>
                <a:lnTo>
                  <a:pt x="3096" y="2208"/>
                </a:lnTo>
                <a:lnTo>
                  <a:pt x="3024" y="2208"/>
                </a:lnTo>
                <a:lnTo>
                  <a:pt x="2988" y="2208"/>
                </a:lnTo>
                <a:lnTo>
                  <a:pt x="2952" y="2208"/>
                </a:lnTo>
                <a:lnTo>
                  <a:pt x="2916" y="2208"/>
                </a:lnTo>
                <a:lnTo>
                  <a:pt x="2868" y="2208"/>
                </a:lnTo>
                <a:lnTo>
                  <a:pt x="2796" y="2208"/>
                </a:lnTo>
                <a:lnTo>
                  <a:pt x="2676" y="2208"/>
                </a:lnTo>
                <a:lnTo>
                  <a:pt x="2640" y="2208"/>
                </a:lnTo>
                <a:lnTo>
                  <a:pt x="2592" y="2208"/>
                </a:lnTo>
                <a:lnTo>
                  <a:pt x="2496" y="2208"/>
                </a:lnTo>
                <a:lnTo>
                  <a:pt x="2460" y="2208"/>
                </a:lnTo>
                <a:lnTo>
                  <a:pt x="2364" y="2208"/>
                </a:lnTo>
                <a:lnTo>
                  <a:pt x="2316" y="2196"/>
                </a:lnTo>
                <a:lnTo>
                  <a:pt x="2268" y="2196"/>
                </a:lnTo>
                <a:lnTo>
                  <a:pt x="2220" y="2196"/>
                </a:lnTo>
                <a:lnTo>
                  <a:pt x="2184" y="2196"/>
                </a:lnTo>
                <a:lnTo>
                  <a:pt x="2136" y="2196"/>
                </a:lnTo>
                <a:lnTo>
                  <a:pt x="2088" y="2196"/>
                </a:lnTo>
                <a:lnTo>
                  <a:pt x="2040" y="2196"/>
                </a:lnTo>
                <a:lnTo>
                  <a:pt x="2004" y="2196"/>
                </a:lnTo>
                <a:lnTo>
                  <a:pt x="1968" y="2196"/>
                </a:lnTo>
                <a:lnTo>
                  <a:pt x="1920" y="2208"/>
                </a:lnTo>
                <a:lnTo>
                  <a:pt x="1884" y="2208"/>
                </a:lnTo>
                <a:lnTo>
                  <a:pt x="1848" y="2208"/>
                </a:lnTo>
                <a:lnTo>
                  <a:pt x="1812" y="2220"/>
                </a:lnTo>
                <a:lnTo>
                  <a:pt x="1776" y="2220"/>
                </a:lnTo>
                <a:lnTo>
                  <a:pt x="1740" y="2220"/>
                </a:lnTo>
                <a:lnTo>
                  <a:pt x="1704" y="2220"/>
                </a:lnTo>
                <a:lnTo>
                  <a:pt x="1668" y="2220"/>
                </a:lnTo>
                <a:lnTo>
                  <a:pt x="1632" y="2220"/>
                </a:lnTo>
                <a:lnTo>
                  <a:pt x="1596" y="2220"/>
                </a:lnTo>
                <a:lnTo>
                  <a:pt x="1560" y="2220"/>
                </a:lnTo>
                <a:lnTo>
                  <a:pt x="1524" y="2220"/>
                </a:lnTo>
                <a:lnTo>
                  <a:pt x="1452" y="2220"/>
                </a:lnTo>
                <a:lnTo>
                  <a:pt x="1380" y="2232"/>
                </a:lnTo>
                <a:lnTo>
                  <a:pt x="1284" y="2232"/>
                </a:lnTo>
                <a:lnTo>
                  <a:pt x="1188" y="2244"/>
                </a:lnTo>
                <a:lnTo>
                  <a:pt x="1140" y="2244"/>
                </a:lnTo>
                <a:lnTo>
                  <a:pt x="1092" y="2244"/>
                </a:lnTo>
                <a:lnTo>
                  <a:pt x="1056" y="2244"/>
                </a:lnTo>
                <a:lnTo>
                  <a:pt x="1020" y="2244"/>
                </a:lnTo>
                <a:lnTo>
                  <a:pt x="984" y="2244"/>
                </a:lnTo>
                <a:lnTo>
                  <a:pt x="948" y="2244"/>
                </a:lnTo>
                <a:lnTo>
                  <a:pt x="912" y="2244"/>
                </a:lnTo>
                <a:lnTo>
                  <a:pt x="876" y="2244"/>
                </a:lnTo>
                <a:lnTo>
                  <a:pt x="828" y="2244"/>
                </a:lnTo>
                <a:lnTo>
                  <a:pt x="792" y="2244"/>
                </a:lnTo>
                <a:lnTo>
                  <a:pt x="756" y="2244"/>
                </a:lnTo>
                <a:lnTo>
                  <a:pt x="708" y="2244"/>
                </a:lnTo>
                <a:lnTo>
                  <a:pt x="672" y="2244"/>
                </a:lnTo>
                <a:lnTo>
                  <a:pt x="636" y="2244"/>
                </a:lnTo>
                <a:lnTo>
                  <a:pt x="600" y="2244"/>
                </a:lnTo>
                <a:lnTo>
                  <a:pt x="564" y="2232"/>
                </a:lnTo>
                <a:lnTo>
                  <a:pt x="528" y="2232"/>
                </a:lnTo>
                <a:lnTo>
                  <a:pt x="492" y="2232"/>
                </a:lnTo>
                <a:lnTo>
                  <a:pt x="456" y="2220"/>
                </a:lnTo>
                <a:lnTo>
                  <a:pt x="420" y="2220"/>
                </a:lnTo>
                <a:lnTo>
                  <a:pt x="384" y="2220"/>
                </a:lnTo>
                <a:lnTo>
                  <a:pt x="348" y="2208"/>
                </a:lnTo>
              </a:path>
            </a:pathLst>
          </a:custGeom>
          <a:solidFill>
            <a:srgbClr val="A2C1FE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" name="Freeform 3"/>
          <p:cNvSpPr>
            <a:spLocks/>
          </p:cNvSpPr>
          <p:nvPr/>
        </p:nvSpPr>
        <p:spPr bwMode="auto">
          <a:xfrm>
            <a:off x="1616075" y="5067300"/>
            <a:ext cx="5449888" cy="1201738"/>
          </a:xfrm>
          <a:custGeom>
            <a:avLst/>
            <a:gdLst>
              <a:gd name="T0" fmla="*/ 2147483647 w 3433"/>
              <a:gd name="T1" fmla="*/ 2147483647 h 757"/>
              <a:gd name="T2" fmla="*/ 2147483647 w 3433"/>
              <a:gd name="T3" fmla="*/ 2147483647 h 757"/>
              <a:gd name="T4" fmla="*/ 2147483647 w 3433"/>
              <a:gd name="T5" fmla="*/ 2147483647 h 757"/>
              <a:gd name="T6" fmla="*/ 2147483647 w 3433"/>
              <a:gd name="T7" fmla="*/ 2147483647 h 757"/>
              <a:gd name="T8" fmla="*/ 2147483647 w 3433"/>
              <a:gd name="T9" fmla="*/ 2147483647 h 757"/>
              <a:gd name="T10" fmla="*/ 2147483647 w 3433"/>
              <a:gd name="T11" fmla="*/ 0 h 757"/>
              <a:gd name="T12" fmla="*/ 2147483647 w 3433"/>
              <a:gd name="T13" fmla="*/ 2147483647 h 757"/>
              <a:gd name="T14" fmla="*/ 2147483647 w 3433"/>
              <a:gd name="T15" fmla="*/ 2147483647 h 757"/>
              <a:gd name="T16" fmla="*/ 2147483647 w 3433"/>
              <a:gd name="T17" fmla="*/ 2147483647 h 757"/>
              <a:gd name="T18" fmla="*/ 2147483647 w 3433"/>
              <a:gd name="T19" fmla="*/ 2147483647 h 757"/>
              <a:gd name="T20" fmla="*/ 2147483647 w 3433"/>
              <a:gd name="T21" fmla="*/ 2147483647 h 757"/>
              <a:gd name="T22" fmla="*/ 2147483647 w 3433"/>
              <a:gd name="T23" fmla="*/ 2147483647 h 757"/>
              <a:gd name="T24" fmla="*/ 2147483647 w 3433"/>
              <a:gd name="T25" fmla="*/ 2147483647 h 757"/>
              <a:gd name="T26" fmla="*/ 2147483647 w 3433"/>
              <a:gd name="T27" fmla="*/ 2147483647 h 757"/>
              <a:gd name="T28" fmla="*/ 2147483647 w 3433"/>
              <a:gd name="T29" fmla="*/ 2147483647 h 757"/>
              <a:gd name="T30" fmla="*/ 2147483647 w 3433"/>
              <a:gd name="T31" fmla="*/ 2147483647 h 757"/>
              <a:gd name="T32" fmla="*/ 2147483647 w 3433"/>
              <a:gd name="T33" fmla="*/ 2147483647 h 757"/>
              <a:gd name="T34" fmla="*/ 2147483647 w 3433"/>
              <a:gd name="T35" fmla="*/ 2147483647 h 757"/>
              <a:gd name="T36" fmla="*/ 2147483647 w 3433"/>
              <a:gd name="T37" fmla="*/ 2147483647 h 757"/>
              <a:gd name="T38" fmla="*/ 2147483647 w 3433"/>
              <a:gd name="T39" fmla="*/ 2147483647 h 757"/>
              <a:gd name="T40" fmla="*/ 2147483647 w 3433"/>
              <a:gd name="T41" fmla="*/ 2147483647 h 757"/>
              <a:gd name="T42" fmla="*/ 2147483647 w 3433"/>
              <a:gd name="T43" fmla="*/ 2147483647 h 757"/>
              <a:gd name="T44" fmla="*/ 2147483647 w 3433"/>
              <a:gd name="T45" fmla="*/ 2147483647 h 757"/>
              <a:gd name="T46" fmla="*/ 2147483647 w 3433"/>
              <a:gd name="T47" fmla="*/ 2147483647 h 757"/>
              <a:gd name="T48" fmla="*/ 2147483647 w 3433"/>
              <a:gd name="T49" fmla="*/ 2147483647 h 757"/>
              <a:gd name="T50" fmla="*/ 2147483647 w 3433"/>
              <a:gd name="T51" fmla="*/ 2147483647 h 757"/>
              <a:gd name="T52" fmla="*/ 2147483647 w 3433"/>
              <a:gd name="T53" fmla="*/ 2147483647 h 757"/>
              <a:gd name="T54" fmla="*/ 2147483647 w 3433"/>
              <a:gd name="T55" fmla="*/ 2147483647 h 757"/>
              <a:gd name="T56" fmla="*/ 2147483647 w 3433"/>
              <a:gd name="T57" fmla="*/ 2147483647 h 757"/>
              <a:gd name="T58" fmla="*/ 2147483647 w 3433"/>
              <a:gd name="T59" fmla="*/ 2147483647 h 757"/>
              <a:gd name="T60" fmla="*/ 2147483647 w 3433"/>
              <a:gd name="T61" fmla="*/ 2147483647 h 757"/>
              <a:gd name="T62" fmla="*/ 2147483647 w 3433"/>
              <a:gd name="T63" fmla="*/ 2147483647 h 757"/>
              <a:gd name="T64" fmla="*/ 0 w 3433"/>
              <a:gd name="T65" fmla="*/ 2147483647 h 757"/>
              <a:gd name="T66" fmla="*/ 2147483647 w 3433"/>
              <a:gd name="T67" fmla="*/ 2147483647 h 757"/>
              <a:gd name="T68" fmla="*/ 2147483647 w 3433"/>
              <a:gd name="T69" fmla="*/ 2147483647 h 757"/>
              <a:gd name="T70" fmla="*/ 2147483647 w 3433"/>
              <a:gd name="T71" fmla="*/ 2147483647 h 757"/>
              <a:gd name="T72" fmla="*/ 2147483647 w 3433"/>
              <a:gd name="T73" fmla="*/ 2147483647 h 757"/>
              <a:gd name="T74" fmla="*/ 2147483647 w 3433"/>
              <a:gd name="T75" fmla="*/ 2147483647 h 757"/>
              <a:gd name="T76" fmla="*/ 2147483647 w 3433"/>
              <a:gd name="T77" fmla="*/ 2147483647 h 757"/>
              <a:gd name="T78" fmla="*/ 2147483647 w 3433"/>
              <a:gd name="T79" fmla="*/ 2147483647 h 757"/>
              <a:gd name="T80" fmla="*/ 2147483647 w 3433"/>
              <a:gd name="T81" fmla="*/ 2147483647 h 757"/>
              <a:gd name="T82" fmla="*/ 2147483647 w 3433"/>
              <a:gd name="T83" fmla="*/ 2147483647 h 757"/>
              <a:gd name="T84" fmla="*/ 2147483647 w 3433"/>
              <a:gd name="T85" fmla="*/ 2147483647 h 757"/>
              <a:gd name="T86" fmla="*/ 2147483647 w 3433"/>
              <a:gd name="T87" fmla="*/ 2147483647 h 757"/>
              <a:gd name="T88" fmla="*/ 2147483647 w 3433"/>
              <a:gd name="T89" fmla="*/ 2147483647 h 757"/>
              <a:gd name="T90" fmla="*/ 2147483647 w 3433"/>
              <a:gd name="T91" fmla="*/ 2147483647 h 757"/>
              <a:gd name="T92" fmla="*/ 2147483647 w 3433"/>
              <a:gd name="T93" fmla="*/ 2147483647 h 757"/>
              <a:gd name="T94" fmla="*/ 2147483647 w 3433"/>
              <a:gd name="T95" fmla="*/ 2147483647 h 757"/>
              <a:gd name="T96" fmla="*/ 2147483647 w 3433"/>
              <a:gd name="T97" fmla="*/ 2147483647 h 757"/>
              <a:gd name="T98" fmla="*/ 2147483647 w 3433"/>
              <a:gd name="T99" fmla="*/ 2147483647 h 757"/>
              <a:gd name="T100" fmla="*/ 2147483647 w 3433"/>
              <a:gd name="T101" fmla="*/ 2147483647 h 757"/>
              <a:gd name="T102" fmla="*/ 2147483647 w 3433"/>
              <a:gd name="T103" fmla="*/ 2147483647 h 757"/>
              <a:gd name="T104" fmla="*/ 2147483647 w 3433"/>
              <a:gd name="T105" fmla="*/ 2147483647 h 757"/>
              <a:gd name="T106" fmla="*/ 2147483647 w 3433"/>
              <a:gd name="T107" fmla="*/ 2147483647 h 757"/>
              <a:gd name="T108" fmla="*/ 2147483647 w 3433"/>
              <a:gd name="T109" fmla="*/ 2147483647 h 757"/>
              <a:gd name="T110" fmla="*/ 2147483647 w 3433"/>
              <a:gd name="T111" fmla="*/ 2147483647 h 757"/>
              <a:gd name="T112" fmla="*/ 2147483647 w 3433"/>
              <a:gd name="T113" fmla="*/ 2147483647 h 757"/>
              <a:gd name="T114" fmla="*/ 2147483647 w 3433"/>
              <a:gd name="T115" fmla="*/ 2147483647 h 757"/>
              <a:gd name="T116" fmla="*/ 2147483647 w 3433"/>
              <a:gd name="T117" fmla="*/ 2147483647 h 757"/>
              <a:gd name="T118" fmla="*/ 2147483647 w 3433"/>
              <a:gd name="T119" fmla="*/ 2147483647 h 757"/>
              <a:gd name="T120" fmla="*/ 2147483647 w 3433"/>
              <a:gd name="T121" fmla="*/ 2147483647 h 75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433" h="757">
                <a:moveTo>
                  <a:pt x="3408" y="264"/>
                </a:moveTo>
                <a:lnTo>
                  <a:pt x="3372" y="252"/>
                </a:lnTo>
                <a:lnTo>
                  <a:pt x="3336" y="240"/>
                </a:lnTo>
                <a:lnTo>
                  <a:pt x="3300" y="216"/>
                </a:lnTo>
                <a:lnTo>
                  <a:pt x="3264" y="192"/>
                </a:lnTo>
                <a:lnTo>
                  <a:pt x="3228" y="180"/>
                </a:lnTo>
                <a:lnTo>
                  <a:pt x="3192" y="156"/>
                </a:lnTo>
                <a:lnTo>
                  <a:pt x="3156" y="132"/>
                </a:lnTo>
                <a:lnTo>
                  <a:pt x="3120" y="108"/>
                </a:lnTo>
                <a:lnTo>
                  <a:pt x="3084" y="84"/>
                </a:lnTo>
                <a:lnTo>
                  <a:pt x="3048" y="72"/>
                </a:lnTo>
                <a:lnTo>
                  <a:pt x="3012" y="48"/>
                </a:lnTo>
                <a:lnTo>
                  <a:pt x="2976" y="48"/>
                </a:lnTo>
                <a:lnTo>
                  <a:pt x="2940" y="36"/>
                </a:lnTo>
                <a:lnTo>
                  <a:pt x="2904" y="24"/>
                </a:lnTo>
                <a:lnTo>
                  <a:pt x="2868" y="12"/>
                </a:lnTo>
                <a:lnTo>
                  <a:pt x="2832" y="0"/>
                </a:lnTo>
                <a:lnTo>
                  <a:pt x="2796" y="0"/>
                </a:lnTo>
                <a:lnTo>
                  <a:pt x="2760" y="0"/>
                </a:lnTo>
                <a:lnTo>
                  <a:pt x="2724" y="12"/>
                </a:lnTo>
                <a:lnTo>
                  <a:pt x="2688" y="24"/>
                </a:lnTo>
                <a:lnTo>
                  <a:pt x="2640" y="24"/>
                </a:lnTo>
                <a:lnTo>
                  <a:pt x="2604" y="24"/>
                </a:lnTo>
                <a:lnTo>
                  <a:pt x="2568" y="24"/>
                </a:lnTo>
                <a:lnTo>
                  <a:pt x="2532" y="24"/>
                </a:lnTo>
                <a:lnTo>
                  <a:pt x="2496" y="24"/>
                </a:lnTo>
                <a:lnTo>
                  <a:pt x="2460" y="24"/>
                </a:lnTo>
                <a:lnTo>
                  <a:pt x="2424" y="24"/>
                </a:lnTo>
                <a:lnTo>
                  <a:pt x="2388" y="24"/>
                </a:lnTo>
                <a:lnTo>
                  <a:pt x="2352" y="24"/>
                </a:lnTo>
                <a:lnTo>
                  <a:pt x="2316" y="24"/>
                </a:lnTo>
                <a:lnTo>
                  <a:pt x="2280" y="24"/>
                </a:lnTo>
                <a:lnTo>
                  <a:pt x="2244" y="24"/>
                </a:lnTo>
                <a:lnTo>
                  <a:pt x="2208" y="24"/>
                </a:lnTo>
                <a:lnTo>
                  <a:pt x="2172" y="24"/>
                </a:lnTo>
                <a:lnTo>
                  <a:pt x="2136" y="24"/>
                </a:lnTo>
                <a:lnTo>
                  <a:pt x="2100" y="24"/>
                </a:lnTo>
                <a:lnTo>
                  <a:pt x="2064" y="24"/>
                </a:lnTo>
                <a:lnTo>
                  <a:pt x="2028" y="24"/>
                </a:lnTo>
                <a:lnTo>
                  <a:pt x="1992" y="24"/>
                </a:lnTo>
                <a:lnTo>
                  <a:pt x="1956" y="24"/>
                </a:lnTo>
                <a:lnTo>
                  <a:pt x="1920" y="24"/>
                </a:lnTo>
                <a:lnTo>
                  <a:pt x="1884" y="24"/>
                </a:lnTo>
                <a:lnTo>
                  <a:pt x="1848" y="24"/>
                </a:lnTo>
                <a:lnTo>
                  <a:pt x="1812" y="24"/>
                </a:lnTo>
                <a:lnTo>
                  <a:pt x="1776" y="24"/>
                </a:lnTo>
                <a:lnTo>
                  <a:pt x="1740" y="24"/>
                </a:lnTo>
                <a:lnTo>
                  <a:pt x="1704" y="24"/>
                </a:lnTo>
                <a:lnTo>
                  <a:pt x="1668" y="24"/>
                </a:lnTo>
                <a:lnTo>
                  <a:pt x="1632" y="24"/>
                </a:lnTo>
                <a:lnTo>
                  <a:pt x="1584" y="24"/>
                </a:lnTo>
                <a:lnTo>
                  <a:pt x="1536" y="24"/>
                </a:lnTo>
                <a:lnTo>
                  <a:pt x="1488" y="24"/>
                </a:lnTo>
                <a:lnTo>
                  <a:pt x="1452" y="24"/>
                </a:lnTo>
                <a:lnTo>
                  <a:pt x="1416" y="24"/>
                </a:lnTo>
                <a:lnTo>
                  <a:pt x="1380" y="24"/>
                </a:lnTo>
                <a:lnTo>
                  <a:pt x="1344" y="24"/>
                </a:lnTo>
                <a:lnTo>
                  <a:pt x="1308" y="24"/>
                </a:lnTo>
                <a:lnTo>
                  <a:pt x="1272" y="24"/>
                </a:lnTo>
                <a:lnTo>
                  <a:pt x="1236" y="24"/>
                </a:lnTo>
                <a:lnTo>
                  <a:pt x="1200" y="24"/>
                </a:lnTo>
                <a:lnTo>
                  <a:pt x="1164" y="24"/>
                </a:lnTo>
                <a:lnTo>
                  <a:pt x="1128" y="24"/>
                </a:lnTo>
                <a:lnTo>
                  <a:pt x="1092" y="24"/>
                </a:lnTo>
                <a:lnTo>
                  <a:pt x="1056" y="24"/>
                </a:lnTo>
                <a:lnTo>
                  <a:pt x="1020" y="24"/>
                </a:lnTo>
                <a:lnTo>
                  <a:pt x="984" y="24"/>
                </a:lnTo>
                <a:lnTo>
                  <a:pt x="888" y="24"/>
                </a:lnTo>
                <a:lnTo>
                  <a:pt x="816" y="24"/>
                </a:lnTo>
                <a:lnTo>
                  <a:pt x="768" y="24"/>
                </a:lnTo>
                <a:lnTo>
                  <a:pt x="732" y="24"/>
                </a:lnTo>
                <a:lnTo>
                  <a:pt x="696" y="24"/>
                </a:lnTo>
                <a:lnTo>
                  <a:pt x="660" y="24"/>
                </a:lnTo>
                <a:lnTo>
                  <a:pt x="624" y="24"/>
                </a:lnTo>
                <a:lnTo>
                  <a:pt x="588" y="24"/>
                </a:lnTo>
                <a:lnTo>
                  <a:pt x="552" y="24"/>
                </a:lnTo>
                <a:lnTo>
                  <a:pt x="516" y="24"/>
                </a:lnTo>
                <a:lnTo>
                  <a:pt x="480" y="24"/>
                </a:lnTo>
                <a:lnTo>
                  <a:pt x="444" y="24"/>
                </a:lnTo>
                <a:lnTo>
                  <a:pt x="408" y="24"/>
                </a:lnTo>
                <a:lnTo>
                  <a:pt x="372" y="24"/>
                </a:lnTo>
                <a:lnTo>
                  <a:pt x="336" y="24"/>
                </a:lnTo>
                <a:lnTo>
                  <a:pt x="300" y="24"/>
                </a:lnTo>
                <a:lnTo>
                  <a:pt x="264" y="24"/>
                </a:lnTo>
                <a:lnTo>
                  <a:pt x="228" y="36"/>
                </a:lnTo>
                <a:lnTo>
                  <a:pt x="192" y="48"/>
                </a:lnTo>
                <a:lnTo>
                  <a:pt x="156" y="72"/>
                </a:lnTo>
                <a:lnTo>
                  <a:pt x="144" y="108"/>
                </a:lnTo>
                <a:lnTo>
                  <a:pt x="120" y="144"/>
                </a:lnTo>
                <a:lnTo>
                  <a:pt x="96" y="180"/>
                </a:lnTo>
                <a:lnTo>
                  <a:pt x="84" y="216"/>
                </a:lnTo>
                <a:lnTo>
                  <a:pt x="60" y="252"/>
                </a:lnTo>
                <a:lnTo>
                  <a:pt x="48" y="288"/>
                </a:lnTo>
                <a:lnTo>
                  <a:pt x="36" y="324"/>
                </a:lnTo>
                <a:lnTo>
                  <a:pt x="24" y="360"/>
                </a:lnTo>
                <a:lnTo>
                  <a:pt x="12" y="396"/>
                </a:lnTo>
                <a:lnTo>
                  <a:pt x="0" y="432"/>
                </a:lnTo>
                <a:lnTo>
                  <a:pt x="0" y="468"/>
                </a:lnTo>
                <a:lnTo>
                  <a:pt x="0" y="504"/>
                </a:lnTo>
                <a:lnTo>
                  <a:pt x="0" y="540"/>
                </a:lnTo>
                <a:lnTo>
                  <a:pt x="36" y="564"/>
                </a:lnTo>
                <a:lnTo>
                  <a:pt x="72" y="576"/>
                </a:lnTo>
                <a:lnTo>
                  <a:pt x="108" y="588"/>
                </a:lnTo>
                <a:lnTo>
                  <a:pt x="144" y="600"/>
                </a:lnTo>
                <a:lnTo>
                  <a:pt x="180" y="612"/>
                </a:lnTo>
                <a:lnTo>
                  <a:pt x="216" y="624"/>
                </a:lnTo>
                <a:lnTo>
                  <a:pt x="252" y="636"/>
                </a:lnTo>
                <a:lnTo>
                  <a:pt x="288" y="648"/>
                </a:lnTo>
                <a:lnTo>
                  <a:pt x="336" y="660"/>
                </a:lnTo>
                <a:lnTo>
                  <a:pt x="372" y="672"/>
                </a:lnTo>
                <a:lnTo>
                  <a:pt x="468" y="672"/>
                </a:lnTo>
                <a:lnTo>
                  <a:pt x="516" y="696"/>
                </a:lnTo>
                <a:lnTo>
                  <a:pt x="588" y="696"/>
                </a:lnTo>
                <a:lnTo>
                  <a:pt x="660" y="696"/>
                </a:lnTo>
                <a:lnTo>
                  <a:pt x="708" y="708"/>
                </a:lnTo>
                <a:lnTo>
                  <a:pt x="756" y="720"/>
                </a:lnTo>
                <a:lnTo>
                  <a:pt x="792" y="720"/>
                </a:lnTo>
                <a:lnTo>
                  <a:pt x="828" y="732"/>
                </a:lnTo>
                <a:lnTo>
                  <a:pt x="876" y="732"/>
                </a:lnTo>
                <a:lnTo>
                  <a:pt x="924" y="732"/>
                </a:lnTo>
                <a:lnTo>
                  <a:pt x="960" y="732"/>
                </a:lnTo>
                <a:lnTo>
                  <a:pt x="1008" y="732"/>
                </a:lnTo>
                <a:lnTo>
                  <a:pt x="1104" y="732"/>
                </a:lnTo>
                <a:lnTo>
                  <a:pt x="1152" y="744"/>
                </a:lnTo>
                <a:lnTo>
                  <a:pt x="1224" y="744"/>
                </a:lnTo>
                <a:lnTo>
                  <a:pt x="1320" y="744"/>
                </a:lnTo>
                <a:lnTo>
                  <a:pt x="1368" y="744"/>
                </a:lnTo>
                <a:lnTo>
                  <a:pt x="1416" y="744"/>
                </a:lnTo>
                <a:lnTo>
                  <a:pt x="1464" y="744"/>
                </a:lnTo>
                <a:lnTo>
                  <a:pt x="1512" y="744"/>
                </a:lnTo>
                <a:lnTo>
                  <a:pt x="1596" y="744"/>
                </a:lnTo>
                <a:lnTo>
                  <a:pt x="1632" y="744"/>
                </a:lnTo>
                <a:lnTo>
                  <a:pt x="1728" y="744"/>
                </a:lnTo>
                <a:lnTo>
                  <a:pt x="1776" y="744"/>
                </a:lnTo>
                <a:lnTo>
                  <a:pt x="1812" y="744"/>
                </a:lnTo>
                <a:lnTo>
                  <a:pt x="1848" y="744"/>
                </a:lnTo>
                <a:lnTo>
                  <a:pt x="1884" y="744"/>
                </a:lnTo>
                <a:lnTo>
                  <a:pt x="1920" y="744"/>
                </a:lnTo>
                <a:lnTo>
                  <a:pt x="1956" y="756"/>
                </a:lnTo>
                <a:lnTo>
                  <a:pt x="1992" y="756"/>
                </a:lnTo>
                <a:lnTo>
                  <a:pt x="2028" y="756"/>
                </a:lnTo>
                <a:lnTo>
                  <a:pt x="2064" y="756"/>
                </a:lnTo>
                <a:lnTo>
                  <a:pt x="2100" y="756"/>
                </a:lnTo>
                <a:lnTo>
                  <a:pt x="2136" y="756"/>
                </a:lnTo>
                <a:lnTo>
                  <a:pt x="2172" y="756"/>
                </a:lnTo>
                <a:lnTo>
                  <a:pt x="2208" y="756"/>
                </a:lnTo>
                <a:lnTo>
                  <a:pt x="2256" y="756"/>
                </a:lnTo>
                <a:lnTo>
                  <a:pt x="2292" y="756"/>
                </a:lnTo>
                <a:lnTo>
                  <a:pt x="2328" y="756"/>
                </a:lnTo>
                <a:lnTo>
                  <a:pt x="2364" y="756"/>
                </a:lnTo>
                <a:lnTo>
                  <a:pt x="2400" y="756"/>
                </a:lnTo>
                <a:lnTo>
                  <a:pt x="2436" y="756"/>
                </a:lnTo>
                <a:lnTo>
                  <a:pt x="2472" y="756"/>
                </a:lnTo>
                <a:lnTo>
                  <a:pt x="2508" y="756"/>
                </a:lnTo>
                <a:lnTo>
                  <a:pt x="2544" y="756"/>
                </a:lnTo>
                <a:lnTo>
                  <a:pt x="2580" y="756"/>
                </a:lnTo>
                <a:lnTo>
                  <a:pt x="2616" y="756"/>
                </a:lnTo>
                <a:lnTo>
                  <a:pt x="2652" y="756"/>
                </a:lnTo>
                <a:lnTo>
                  <a:pt x="2688" y="756"/>
                </a:lnTo>
                <a:lnTo>
                  <a:pt x="2736" y="744"/>
                </a:lnTo>
                <a:lnTo>
                  <a:pt x="2784" y="732"/>
                </a:lnTo>
                <a:lnTo>
                  <a:pt x="2832" y="732"/>
                </a:lnTo>
                <a:lnTo>
                  <a:pt x="2868" y="720"/>
                </a:lnTo>
                <a:lnTo>
                  <a:pt x="2904" y="720"/>
                </a:lnTo>
                <a:lnTo>
                  <a:pt x="2952" y="708"/>
                </a:lnTo>
                <a:lnTo>
                  <a:pt x="2988" y="696"/>
                </a:lnTo>
                <a:lnTo>
                  <a:pt x="3024" y="696"/>
                </a:lnTo>
                <a:lnTo>
                  <a:pt x="3060" y="684"/>
                </a:lnTo>
                <a:lnTo>
                  <a:pt x="3096" y="672"/>
                </a:lnTo>
                <a:lnTo>
                  <a:pt x="3144" y="648"/>
                </a:lnTo>
                <a:lnTo>
                  <a:pt x="3180" y="636"/>
                </a:lnTo>
                <a:lnTo>
                  <a:pt x="3216" y="624"/>
                </a:lnTo>
                <a:lnTo>
                  <a:pt x="3252" y="612"/>
                </a:lnTo>
                <a:lnTo>
                  <a:pt x="3288" y="588"/>
                </a:lnTo>
                <a:lnTo>
                  <a:pt x="3324" y="564"/>
                </a:lnTo>
                <a:lnTo>
                  <a:pt x="3360" y="540"/>
                </a:lnTo>
                <a:lnTo>
                  <a:pt x="3384" y="504"/>
                </a:lnTo>
                <a:lnTo>
                  <a:pt x="3408" y="468"/>
                </a:lnTo>
                <a:lnTo>
                  <a:pt x="3420" y="432"/>
                </a:lnTo>
                <a:lnTo>
                  <a:pt x="3432" y="396"/>
                </a:lnTo>
                <a:lnTo>
                  <a:pt x="3432" y="360"/>
                </a:lnTo>
                <a:lnTo>
                  <a:pt x="3432" y="324"/>
                </a:lnTo>
                <a:lnTo>
                  <a:pt x="3420" y="288"/>
                </a:lnTo>
                <a:lnTo>
                  <a:pt x="3384" y="264"/>
                </a:lnTo>
                <a:lnTo>
                  <a:pt x="3408" y="264"/>
                </a:lnTo>
              </a:path>
            </a:pathLst>
          </a:custGeom>
          <a:solidFill>
            <a:srgbClr val="A2C1FE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AutoShape 4"/>
          <p:cNvSpPr>
            <a:spLocks noChangeArrowheads="1"/>
          </p:cNvSpPr>
          <p:nvPr/>
        </p:nvSpPr>
        <p:spPr bwMode="auto">
          <a:xfrm>
            <a:off x="2327275" y="2082800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AutoShape 5"/>
          <p:cNvSpPr>
            <a:spLocks noChangeArrowheads="1"/>
          </p:cNvSpPr>
          <p:nvPr/>
        </p:nvSpPr>
        <p:spPr bwMode="auto">
          <a:xfrm>
            <a:off x="4156075" y="2082800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5462" name="Rectangle 6"/>
          <p:cNvSpPr>
            <a:spLocks noChangeArrowheads="1"/>
          </p:cNvSpPr>
          <p:nvPr/>
        </p:nvSpPr>
        <p:spPr bwMode="auto">
          <a:xfrm>
            <a:off x="7332663" y="5700713"/>
            <a:ext cx="1114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9234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mRNA</a:t>
            </a:r>
          </a:p>
        </p:txBody>
      </p:sp>
      <p:sp>
        <p:nvSpPr>
          <p:cNvPr id="41992" name="Rectangle 7"/>
          <p:cNvSpPr>
            <a:spLocks noChangeArrowheads="1"/>
          </p:cNvSpPr>
          <p:nvPr/>
        </p:nvSpPr>
        <p:spPr bwMode="auto">
          <a:xfrm>
            <a:off x="574675" y="5207000"/>
            <a:ext cx="8467725" cy="4064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>
            <a:off x="5492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9"/>
          <p:cNvSpPr>
            <a:spLocks noChangeShapeType="1"/>
          </p:cNvSpPr>
          <p:nvPr/>
        </p:nvSpPr>
        <p:spPr bwMode="auto">
          <a:xfrm>
            <a:off x="10826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0"/>
          <p:cNvSpPr>
            <a:spLocks noChangeShapeType="1"/>
          </p:cNvSpPr>
          <p:nvPr/>
        </p:nvSpPr>
        <p:spPr bwMode="auto">
          <a:xfrm>
            <a:off x="16922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>
            <a:off x="23018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2"/>
          <p:cNvSpPr>
            <a:spLocks noChangeArrowheads="1"/>
          </p:cNvSpPr>
          <p:nvPr/>
        </p:nvSpPr>
        <p:spPr bwMode="auto">
          <a:xfrm>
            <a:off x="611188" y="5197475"/>
            <a:ext cx="612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1998" name="Rectangle 13"/>
          <p:cNvSpPr>
            <a:spLocks noChangeArrowheads="1"/>
          </p:cNvSpPr>
          <p:nvPr/>
        </p:nvSpPr>
        <p:spPr bwMode="auto">
          <a:xfrm>
            <a:off x="1144588" y="5197475"/>
            <a:ext cx="612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1999" name="Rectangle 14"/>
          <p:cNvSpPr>
            <a:spLocks noChangeArrowheads="1"/>
          </p:cNvSpPr>
          <p:nvPr/>
        </p:nvSpPr>
        <p:spPr bwMode="auto">
          <a:xfrm>
            <a:off x="1677988" y="5197475"/>
            <a:ext cx="6381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2000" name="Line 15"/>
          <p:cNvSpPr>
            <a:spLocks noChangeShapeType="1"/>
          </p:cNvSpPr>
          <p:nvPr/>
        </p:nvSpPr>
        <p:spPr bwMode="auto">
          <a:xfrm>
            <a:off x="29114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6"/>
          <p:cNvSpPr>
            <a:spLocks noChangeShapeType="1"/>
          </p:cNvSpPr>
          <p:nvPr/>
        </p:nvSpPr>
        <p:spPr bwMode="auto">
          <a:xfrm>
            <a:off x="40544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17"/>
          <p:cNvSpPr>
            <a:spLocks noChangeShapeType="1"/>
          </p:cNvSpPr>
          <p:nvPr/>
        </p:nvSpPr>
        <p:spPr bwMode="auto">
          <a:xfrm>
            <a:off x="35210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8"/>
          <p:cNvSpPr>
            <a:spLocks noChangeArrowheads="1"/>
          </p:cNvSpPr>
          <p:nvPr/>
        </p:nvSpPr>
        <p:spPr bwMode="auto">
          <a:xfrm>
            <a:off x="2363788" y="5197475"/>
            <a:ext cx="612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2004" name="Rectangle 19"/>
          <p:cNvSpPr>
            <a:spLocks noChangeArrowheads="1"/>
          </p:cNvSpPr>
          <p:nvPr/>
        </p:nvSpPr>
        <p:spPr bwMode="auto">
          <a:xfrm>
            <a:off x="2973388" y="5197475"/>
            <a:ext cx="612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2005" name="Rectangle 20"/>
          <p:cNvSpPr>
            <a:spLocks noChangeArrowheads="1"/>
          </p:cNvSpPr>
          <p:nvPr/>
        </p:nvSpPr>
        <p:spPr bwMode="auto">
          <a:xfrm>
            <a:off x="3582988" y="5197475"/>
            <a:ext cx="612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2006" name="Line 21"/>
          <p:cNvSpPr>
            <a:spLocks noChangeShapeType="1"/>
          </p:cNvSpPr>
          <p:nvPr/>
        </p:nvSpPr>
        <p:spPr bwMode="auto">
          <a:xfrm>
            <a:off x="58070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Line 22"/>
          <p:cNvSpPr>
            <a:spLocks noChangeShapeType="1"/>
          </p:cNvSpPr>
          <p:nvPr/>
        </p:nvSpPr>
        <p:spPr bwMode="auto">
          <a:xfrm>
            <a:off x="52736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Line 23"/>
          <p:cNvSpPr>
            <a:spLocks noChangeShapeType="1"/>
          </p:cNvSpPr>
          <p:nvPr/>
        </p:nvSpPr>
        <p:spPr bwMode="auto">
          <a:xfrm>
            <a:off x="46640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9" name="Line 24"/>
          <p:cNvSpPr>
            <a:spLocks noChangeShapeType="1"/>
          </p:cNvSpPr>
          <p:nvPr/>
        </p:nvSpPr>
        <p:spPr bwMode="auto">
          <a:xfrm>
            <a:off x="62642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5"/>
          <p:cNvSpPr>
            <a:spLocks noChangeArrowheads="1"/>
          </p:cNvSpPr>
          <p:nvPr/>
        </p:nvSpPr>
        <p:spPr bwMode="auto">
          <a:xfrm>
            <a:off x="4192588" y="5197475"/>
            <a:ext cx="612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2011" name="Rectangle 26"/>
          <p:cNvSpPr>
            <a:spLocks noChangeArrowheads="1"/>
          </p:cNvSpPr>
          <p:nvPr/>
        </p:nvSpPr>
        <p:spPr bwMode="auto">
          <a:xfrm>
            <a:off x="4725988" y="5197475"/>
            <a:ext cx="612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2012" name="Rectangle 27"/>
          <p:cNvSpPr>
            <a:spLocks noChangeArrowheads="1"/>
          </p:cNvSpPr>
          <p:nvPr/>
        </p:nvSpPr>
        <p:spPr bwMode="auto">
          <a:xfrm>
            <a:off x="5335588" y="5197475"/>
            <a:ext cx="612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2013" name="Rectangle 28"/>
          <p:cNvSpPr>
            <a:spLocks noChangeArrowheads="1"/>
          </p:cNvSpPr>
          <p:nvPr/>
        </p:nvSpPr>
        <p:spPr bwMode="auto">
          <a:xfrm>
            <a:off x="5792788" y="5197475"/>
            <a:ext cx="612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2014" name="Rectangle 29"/>
          <p:cNvSpPr>
            <a:spLocks noChangeArrowheads="1"/>
          </p:cNvSpPr>
          <p:nvPr/>
        </p:nvSpPr>
        <p:spPr bwMode="auto">
          <a:xfrm>
            <a:off x="6326188" y="5197475"/>
            <a:ext cx="6381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2015" name="Freeform 30"/>
          <p:cNvSpPr>
            <a:spLocks/>
          </p:cNvSpPr>
          <p:nvPr/>
        </p:nvSpPr>
        <p:spPr bwMode="auto">
          <a:xfrm>
            <a:off x="2378075" y="1905000"/>
            <a:ext cx="1620838" cy="2744788"/>
          </a:xfrm>
          <a:custGeom>
            <a:avLst/>
            <a:gdLst>
              <a:gd name="T0" fmla="*/ 2147483647 w 1021"/>
              <a:gd name="T1" fmla="*/ 2147483647 h 1729"/>
              <a:gd name="T2" fmla="*/ 2147483647 w 1021"/>
              <a:gd name="T3" fmla="*/ 2147483647 h 1729"/>
              <a:gd name="T4" fmla="*/ 2147483647 w 1021"/>
              <a:gd name="T5" fmla="*/ 2147483647 h 1729"/>
              <a:gd name="T6" fmla="*/ 2147483647 w 1021"/>
              <a:gd name="T7" fmla="*/ 2147483647 h 1729"/>
              <a:gd name="T8" fmla="*/ 2147483647 w 1021"/>
              <a:gd name="T9" fmla="*/ 2147483647 h 1729"/>
              <a:gd name="T10" fmla="*/ 2147483647 w 1021"/>
              <a:gd name="T11" fmla="*/ 2147483647 h 1729"/>
              <a:gd name="T12" fmla="*/ 2147483647 w 1021"/>
              <a:gd name="T13" fmla="*/ 2147483647 h 1729"/>
              <a:gd name="T14" fmla="*/ 2147483647 w 1021"/>
              <a:gd name="T15" fmla="*/ 2147483647 h 1729"/>
              <a:gd name="T16" fmla="*/ 2147483647 w 1021"/>
              <a:gd name="T17" fmla="*/ 2147483647 h 1729"/>
              <a:gd name="T18" fmla="*/ 2147483647 w 1021"/>
              <a:gd name="T19" fmla="*/ 2147483647 h 1729"/>
              <a:gd name="T20" fmla="*/ 2147483647 w 1021"/>
              <a:gd name="T21" fmla="*/ 2147483647 h 1729"/>
              <a:gd name="T22" fmla="*/ 2147483647 w 1021"/>
              <a:gd name="T23" fmla="*/ 2147483647 h 1729"/>
              <a:gd name="T24" fmla="*/ 2147483647 w 1021"/>
              <a:gd name="T25" fmla="*/ 2147483647 h 1729"/>
              <a:gd name="T26" fmla="*/ 2147483647 w 1021"/>
              <a:gd name="T27" fmla="*/ 2147483647 h 1729"/>
              <a:gd name="T28" fmla="*/ 2147483647 w 1021"/>
              <a:gd name="T29" fmla="*/ 2147483647 h 1729"/>
              <a:gd name="T30" fmla="*/ 2147483647 w 1021"/>
              <a:gd name="T31" fmla="*/ 2147483647 h 1729"/>
              <a:gd name="T32" fmla="*/ 2147483647 w 1021"/>
              <a:gd name="T33" fmla="*/ 2147483647 h 1729"/>
              <a:gd name="T34" fmla="*/ 2147483647 w 1021"/>
              <a:gd name="T35" fmla="*/ 2147483647 h 1729"/>
              <a:gd name="T36" fmla="*/ 2147483647 w 1021"/>
              <a:gd name="T37" fmla="*/ 2147483647 h 1729"/>
              <a:gd name="T38" fmla="*/ 2147483647 w 1021"/>
              <a:gd name="T39" fmla="*/ 2147483647 h 1729"/>
              <a:gd name="T40" fmla="*/ 2147483647 w 1021"/>
              <a:gd name="T41" fmla="*/ 2147483647 h 1729"/>
              <a:gd name="T42" fmla="*/ 2147483647 w 1021"/>
              <a:gd name="T43" fmla="*/ 2147483647 h 1729"/>
              <a:gd name="T44" fmla="*/ 2147483647 w 1021"/>
              <a:gd name="T45" fmla="*/ 2147483647 h 1729"/>
              <a:gd name="T46" fmla="*/ 2147483647 w 1021"/>
              <a:gd name="T47" fmla="*/ 2147483647 h 1729"/>
              <a:gd name="T48" fmla="*/ 2147483647 w 1021"/>
              <a:gd name="T49" fmla="*/ 2147483647 h 1729"/>
              <a:gd name="T50" fmla="*/ 2147483647 w 1021"/>
              <a:gd name="T51" fmla="*/ 2147483647 h 1729"/>
              <a:gd name="T52" fmla="*/ 2147483647 w 1021"/>
              <a:gd name="T53" fmla="*/ 2147483647 h 1729"/>
              <a:gd name="T54" fmla="*/ 2147483647 w 1021"/>
              <a:gd name="T55" fmla="*/ 2147483647 h 1729"/>
              <a:gd name="T56" fmla="*/ 2147483647 w 1021"/>
              <a:gd name="T57" fmla="*/ 2147483647 h 1729"/>
              <a:gd name="T58" fmla="*/ 2147483647 w 1021"/>
              <a:gd name="T59" fmla="*/ 2147483647 h 1729"/>
              <a:gd name="T60" fmla="*/ 2147483647 w 1021"/>
              <a:gd name="T61" fmla="*/ 2147483647 h 1729"/>
              <a:gd name="T62" fmla="*/ 2147483647 w 1021"/>
              <a:gd name="T63" fmla="*/ 2147483647 h 1729"/>
              <a:gd name="T64" fmla="*/ 2147483647 w 1021"/>
              <a:gd name="T65" fmla="*/ 2147483647 h 1729"/>
              <a:gd name="T66" fmla="*/ 2147483647 w 1021"/>
              <a:gd name="T67" fmla="*/ 2147483647 h 1729"/>
              <a:gd name="T68" fmla="*/ 2147483647 w 1021"/>
              <a:gd name="T69" fmla="*/ 2147483647 h 1729"/>
              <a:gd name="T70" fmla="*/ 2147483647 w 1021"/>
              <a:gd name="T71" fmla="*/ 2147483647 h 1729"/>
              <a:gd name="T72" fmla="*/ 2147483647 w 1021"/>
              <a:gd name="T73" fmla="*/ 2147483647 h 1729"/>
              <a:gd name="T74" fmla="*/ 2147483647 w 1021"/>
              <a:gd name="T75" fmla="*/ 2147483647 h 1729"/>
              <a:gd name="T76" fmla="*/ 2147483647 w 1021"/>
              <a:gd name="T77" fmla="*/ 2147483647 h 1729"/>
              <a:gd name="T78" fmla="*/ 2147483647 w 1021"/>
              <a:gd name="T79" fmla="*/ 2147483647 h 1729"/>
              <a:gd name="T80" fmla="*/ 2147483647 w 1021"/>
              <a:gd name="T81" fmla="*/ 2147483647 h 1729"/>
              <a:gd name="T82" fmla="*/ 2147483647 w 1021"/>
              <a:gd name="T83" fmla="*/ 2147483647 h 1729"/>
              <a:gd name="T84" fmla="*/ 2147483647 w 1021"/>
              <a:gd name="T85" fmla="*/ 2147483647 h 1729"/>
              <a:gd name="T86" fmla="*/ 2147483647 w 1021"/>
              <a:gd name="T87" fmla="*/ 2147483647 h 1729"/>
              <a:gd name="T88" fmla="*/ 2147483647 w 1021"/>
              <a:gd name="T89" fmla="*/ 2147483647 h 1729"/>
              <a:gd name="T90" fmla="*/ 2147483647 w 1021"/>
              <a:gd name="T91" fmla="*/ 2147483647 h 1729"/>
              <a:gd name="T92" fmla="*/ 2147483647 w 1021"/>
              <a:gd name="T93" fmla="*/ 2147483647 h 1729"/>
              <a:gd name="T94" fmla="*/ 2147483647 w 1021"/>
              <a:gd name="T95" fmla="*/ 2147483647 h 1729"/>
              <a:gd name="T96" fmla="*/ 0 w 1021"/>
              <a:gd name="T97" fmla="*/ 2147483647 h 1729"/>
              <a:gd name="T98" fmla="*/ 2147483647 w 1021"/>
              <a:gd name="T99" fmla="*/ 2147483647 h 1729"/>
              <a:gd name="T100" fmla="*/ 2147483647 w 1021"/>
              <a:gd name="T101" fmla="*/ 2147483647 h 1729"/>
              <a:gd name="T102" fmla="*/ 2147483647 w 1021"/>
              <a:gd name="T103" fmla="*/ 2147483647 h 1729"/>
              <a:gd name="T104" fmla="*/ 2147483647 w 1021"/>
              <a:gd name="T105" fmla="*/ 2147483647 h 1729"/>
              <a:gd name="T106" fmla="*/ 2147483647 w 1021"/>
              <a:gd name="T107" fmla="*/ 2147483647 h 1729"/>
              <a:gd name="T108" fmla="*/ 2147483647 w 1021"/>
              <a:gd name="T109" fmla="*/ 2147483647 h 1729"/>
              <a:gd name="T110" fmla="*/ 2147483647 w 1021"/>
              <a:gd name="T111" fmla="*/ 2147483647 h 1729"/>
              <a:gd name="T112" fmla="*/ 2147483647 w 1021"/>
              <a:gd name="T113" fmla="*/ 2147483647 h 1729"/>
              <a:gd name="T114" fmla="*/ 2147483647 w 1021"/>
              <a:gd name="T115" fmla="*/ 2147483647 h 1729"/>
              <a:gd name="T116" fmla="*/ 2147483647 w 1021"/>
              <a:gd name="T117" fmla="*/ 2147483647 h 1729"/>
              <a:gd name="T118" fmla="*/ 2147483647 w 1021"/>
              <a:gd name="T119" fmla="*/ 2147483647 h 172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21" h="1729">
                <a:moveTo>
                  <a:pt x="624" y="0"/>
                </a:moveTo>
                <a:lnTo>
                  <a:pt x="624" y="35"/>
                </a:lnTo>
                <a:lnTo>
                  <a:pt x="600" y="82"/>
                </a:lnTo>
                <a:lnTo>
                  <a:pt x="600" y="129"/>
                </a:lnTo>
                <a:lnTo>
                  <a:pt x="600" y="165"/>
                </a:lnTo>
                <a:lnTo>
                  <a:pt x="600" y="200"/>
                </a:lnTo>
                <a:lnTo>
                  <a:pt x="600" y="235"/>
                </a:lnTo>
                <a:lnTo>
                  <a:pt x="588" y="270"/>
                </a:lnTo>
                <a:lnTo>
                  <a:pt x="588" y="317"/>
                </a:lnTo>
                <a:lnTo>
                  <a:pt x="588" y="353"/>
                </a:lnTo>
                <a:lnTo>
                  <a:pt x="588" y="388"/>
                </a:lnTo>
                <a:lnTo>
                  <a:pt x="588" y="423"/>
                </a:lnTo>
                <a:lnTo>
                  <a:pt x="588" y="458"/>
                </a:lnTo>
                <a:lnTo>
                  <a:pt x="588" y="494"/>
                </a:lnTo>
                <a:lnTo>
                  <a:pt x="588" y="529"/>
                </a:lnTo>
                <a:lnTo>
                  <a:pt x="588" y="564"/>
                </a:lnTo>
                <a:lnTo>
                  <a:pt x="588" y="600"/>
                </a:lnTo>
                <a:lnTo>
                  <a:pt x="588" y="647"/>
                </a:lnTo>
                <a:lnTo>
                  <a:pt x="588" y="682"/>
                </a:lnTo>
                <a:lnTo>
                  <a:pt x="624" y="682"/>
                </a:lnTo>
                <a:lnTo>
                  <a:pt x="660" y="694"/>
                </a:lnTo>
                <a:lnTo>
                  <a:pt x="672" y="658"/>
                </a:lnTo>
                <a:lnTo>
                  <a:pt x="672" y="623"/>
                </a:lnTo>
                <a:lnTo>
                  <a:pt x="684" y="588"/>
                </a:lnTo>
                <a:lnTo>
                  <a:pt x="720" y="564"/>
                </a:lnTo>
                <a:lnTo>
                  <a:pt x="756" y="541"/>
                </a:lnTo>
                <a:lnTo>
                  <a:pt x="792" y="541"/>
                </a:lnTo>
                <a:lnTo>
                  <a:pt x="828" y="529"/>
                </a:lnTo>
                <a:lnTo>
                  <a:pt x="876" y="541"/>
                </a:lnTo>
                <a:lnTo>
                  <a:pt x="912" y="552"/>
                </a:lnTo>
                <a:lnTo>
                  <a:pt x="948" y="576"/>
                </a:lnTo>
                <a:lnTo>
                  <a:pt x="972" y="611"/>
                </a:lnTo>
                <a:lnTo>
                  <a:pt x="996" y="647"/>
                </a:lnTo>
                <a:lnTo>
                  <a:pt x="1008" y="682"/>
                </a:lnTo>
                <a:lnTo>
                  <a:pt x="1020" y="717"/>
                </a:lnTo>
                <a:lnTo>
                  <a:pt x="1020" y="752"/>
                </a:lnTo>
                <a:lnTo>
                  <a:pt x="1020" y="788"/>
                </a:lnTo>
                <a:lnTo>
                  <a:pt x="1008" y="835"/>
                </a:lnTo>
                <a:lnTo>
                  <a:pt x="996" y="870"/>
                </a:lnTo>
                <a:lnTo>
                  <a:pt x="960" y="905"/>
                </a:lnTo>
                <a:lnTo>
                  <a:pt x="924" y="929"/>
                </a:lnTo>
                <a:lnTo>
                  <a:pt x="888" y="952"/>
                </a:lnTo>
                <a:lnTo>
                  <a:pt x="852" y="952"/>
                </a:lnTo>
                <a:lnTo>
                  <a:pt x="816" y="952"/>
                </a:lnTo>
                <a:lnTo>
                  <a:pt x="780" y="940"/>
                </a:lnTo>
                <a:lnTo>
                  <a:pt x="732" y="917"/>
                </a:lnTo>
                <a:lnTo>
                  <a:pt x="708" y="882"/>
                </a:lnTo>
                <a:lnTo>
                  <a:pt x="696" y="846"/>
                </a:lnTo>
                <a:lnTo>
                  <a:pt x="660" y="823"/>
                </a:lnTo>
                <a:lnTo>
                  <a:pt x="624" y="823"/>
                </a:lnTo>
                <a:lnTo>
                  <a:pt x="588" y="823"/>
                </a:lnTo>
                <a:lnTo>
                  <a:pt x="588" y="858"/>
                </a:lnTo>
                <a:lnTo>
                  <a:pt x="588" y="893"/>
                </a:lnTo>
                <a:lnTo>
                  <a:pt x="600" y="929"/>
                </a:lnTo>
                <a:lnTo>
                  <a:pt x="612" y="964"/>
                </a:lnTo>
                <a:lnTo>
                  <a:pt x="612" y="999"/>
                </a:lnTo>
                <a:lnTo>
                  <a:pt x="624" y="1034"/>
                </a:lnTo>
                <a:lnTo>
                  <a:pt x="624" y="1070"/>
                </a:lnTo>
                <a:lnTo>
                  <a:pt x="624" y="1105"/>
                </a:lnTo>
                <a:lnTo>
                  <a:pt x="624" y="1199"/>
                </a:lnTo>
                <a:lnTo>
                  <a:pt x="624" y="1270"/>
                </a:lnTo>
                <a:lnTo>
                  <a:pt x="624" y="1340"/>
                </a:lnTo>
                <a:lnTo>
                  <a:pt x="624" y="1387"/>
                </a:lnTo>
                <a:lnTo>
                  <a:pt x="660" y="1375"/>
                </a:lnTo>
                <a:lnTo>
                  <a:pt x="696" y="1375"/>
                </a:lnTo>
                <a:lnTo>
                  <a:pt x="732" y="1375"/>
                </a:lnTo>
                <a:lnTo>
                  <a:pt x="780" y="1375"/>
                </a:lnTo>
                <a:lnTo>
                  <a:pt x="816" y="1387"/>
                </a:lnTo>
                <a:lnTo>
                  <a:pt x="852" y="1399"/>
                </a:lnTo>
                <a:lnTo>
                  <a:pt x="888" y="1411"/>
                </a:lnTo>
                <a:lnTo>
                  <a:pt x="924" y="1422"/>
                </a:lnTo>
                <a:lnTo>
                  <a:pt x="960" y="1458"/>
                </a:lnTo>
                <a:lnTo>
                  <a:pt x="972" y="1493"/>
                </a:lnTo>
                <a:lnTo>
                  <a:pt x="996" y="1528"/>
                </a:lnTo>
                <a:lnTo>
                  <a:pt x="996" y="1563"/>
                </a:lnTo>
                <a:lnTo>
                  <a:pt x="996" y="1599"/>
                </a:lnTo>
                <a:lnTo>
                  <a:pt x="984" y="1634"/>
                </a:lnTo>
                <a:lnTo>
                  <a:pt x="960" y="1669"/>
                </a:lnTo>
                <a:lnTo>
                  <a:pt x="924" y="1693"/>
                </a:lnTo>
                <a:lnTo>
                  <a:pt x="888" y="1704"/>
                </a:lnTo>
                <a:lnTo>
                  <a:pt x="852" y="1704"/>
                </a:lnTo>
                <a:lnTo>
                  <a:pt x="804" y="1704"/>
                </a:lnTo>
                <a:lnTo>
                  <a:pt x="768" y="1716"/>
                </a:lnTo>
                <a:lnTo>
                  <a:pt x="732" y="1716"/>
                </a:lnTo>
                <a:lnTo>
                  <a:pt x="696" y="1716"/>
                </a:lnTo>
                <a:lnTo>
                  <a:pt x="660" y="1728"/>
                </a:lnTo>
                <a:lnTo>
                  <a:pt x="624" y="1728"/>
                </a:lnTo>
                <a:lnTo>
                  <a:pt x="588" y="1728"/>
                </a:lnTo>
                <a:lnTo>
                  <a:pt x="552" y="1728"/>
                </a:lnTo>
                <a:lnTo>
                  <a:pt x="516" y="1728"/>
                </a:lnTo>
                <a:lnTo>
                  <a:pt x="480" y="1728"/>
                </a:lnTo>
                <a:lnTo>
                  <a:pt x="444" y="1728"/>
                </a:lnTo>
                <a:lnTo>
                  <a:pt x="408" y="1728"/>
                </a:lnTo>
                <a:lnTo>
                  <a:pt x="372" y="1728"/>
                </a:lnTo>
                <a:lnTo>
                  <a:pt x="336" y="1716"/>
                </a:lnTo>
                <a:lnTo>
                  <a:pt x="300" y="1716"/>
                </a:lnTo>
                <a:lnTo>
                  <a:pt x="264" y="1716"/>
                </a:lnTo>
                <a:lnTo>
                  <a:pt x="228" y="1704"/>
                </a:lnTo>
                <a:lnTo>
                  <a:pt x="192" y="1693"/>
                </a:lnTo>
                <a:lnTo>
                  <a:pt x="156" y="1681"/>
                </a:lnTo>
                <a:lnTo>
                  <a:pt x="120" y="1669"/>
                </a:lnTo>
                <a:lnTo>
                  <a:pt x="96" y="1634"/>
                </a:lnTo>
                <a:lnTo>
                  <a:pt x="72" y="1599"/>
                </a:lnTo>
                <a:lnTo>
                  <a:pt x="48" y="1563"/>
                </a:lnTo>
                <a:lnTo>
                  <a:pt x="48" y="1528"/>
                </a:lnTo>
                <a:lnTo>
                  <a:pt x="60" y="1493"/>
                </a:lnTo>
                <a:lnTo>
                  <a:pt x="84" y="1458"/>
                </a:lnTo>
                <a:lnTo>
                  <a:pt x="132" y="1434"/>
                </a:lnTo>
                <a:lnTo>
                  <a:pt x="168" y="1411"/>
                </a:lnTo>
                <a:lnTo>
                  <a:pt x="204" y="1399"/>
                </a:lnTo>
                <a:lnTo>
                  <a:pt x="252" y="1387"/>
                </a:lnTo>
                <a:lnTo>
                  <a:pt x="288" y="1387"/>
                </a:lnTo>
                <a:lnTo>
                  <a:pt x="336" y="1387"/>
                </a:lnTo>
                <a:lnTo>
                  <a:pt x="372" y="1387"/>
                </a:lnTo>
                <a:lnTo>
                  <a:pt x="408" y="1387"/>
                </a:lnTo>
                <a:lnTo>
                  <a:pt x="444" y="1387"/>
                </a:lnTo>
                <a:lnTo>
                  <a:pt x="456" y="1352"/>
                </a:lnTo>
                <a:lnTo>
                  <a:pt x="456" y="1317"/>
                </a:lnTo>
                <a:lnTo>
                  <a:pt x="456" y="1281"/>
                </a:lnTo>
                <a:lnTo>
                  <a:pt x="456" y="1246"/>
                </a:lnTo>
                <a:lnTo>
                  <a:pt x="456" y="1211"/>
                </a:lnTo>
                <a:lnTo>
                  <a:pt x="456" y="1176"/>
                </a:lnTo>
                <a:lnTo>
                  <a:pt x="444" y="1140"/>
                </a:lnTo>
                <a:lnTo>
                  <a:pt x="444" y="1105"/>
                </a:lnTo>
                <a:lnTo>
                  <a:pt x="444" y="1070"/>
                </a:lnTo>
                <a:lnTo>
                  <a:pt x="444" y="1034"/>
                </a:lnTo>
                <a:lnTo>
                  <a:pt x="444" y="999"/>
                </a:lnTo>
                <a:lnTo>
                  <a:pt x="444" y="964"/>
                </a:lnTo>
                <a:lnTo>
                  <a:pt x="444" y="929"/>
                </a:lnTo>
                <a:lnTo>
                  <a:pt x="444" y="893"/>
                </a:lnTo>
                <a:lnTo>
                  <a:pt x="408" y="870"/>
                </a:lnTo>
                <a:lnTo>
                  <a:pt x="372" y="870"/>
                </a:lnTo>
                <a:lnTo>
                  <a:pt x="336" y="870"/>
                </a:lnTo>
                <a:lnTo>
                  <a:pt x="336" y="905"/>
                </a:lnTo>
                <a:lnTo>
                  <a:pt x="336" y="940"/>
                </a:lnTo>
                <a:lnTo>
                  <a:pt x="300" y="964"/>
                </a:lnTo>
                <a:lnTo>
                  <a:pt x="264" y="987"/>
                </a:lnTo>
                <a:lnTo>
                  <a:pt x="228" y="987"/>
                </a:lnTo>
                <a:lnTo>
                  <a:pt x="192" y="987"/>
                </a:lnTo>
                <a:lnTo>
                  <a:pt x="156" y="987"/>
                </a:lnTo>
                <a:lnTo>
                  <a:pt x="120" y="976"/>
                </a:lnTo>
                <a:lnTo>
                  <a:pt x="84" y="964"/>
                </a:lnTo>
                <a:lnTo>
                  <a:pt x="60" y="929"/>
                </a:lnTo>
                <a:lnTo>
                  <a:pt x="36" y="893"/>
                </a:lnTo>
                <a:lnTo>
                  <a:pt x="12" y="858"/>
                </a:lnTo>
                <a:lnTo>
                  <a:pt x="0" y="823"/>
                </a:lnTo>
                <a:lnTo>
                  <a:pt x="0" y="788"/>
                </a:lnTo>
                <a:lnTo>
                  <a:pt x="0" y="752"/>
                </a:lnTo>
                <a:lnTo>
                  <a:pt x="24" y="717"/>
                </a:lnTo>
                <a:lnTo>
                  <a:pt x="60" y="694"/>
                </a:lnTo>
                <a:lnTo>
                  <a:pt x="96" y="670"/>
                </a:lnTo>
                <a:lnTo>
                  <a:pt x="132" y="658"/>
                </a:lnTo>
                <a:lnTo>
                  <a:pt x="180" y="658"/>
                </a:lnTo>
                <a:lnTo>
                  <a:pt x="216" y="658"/>
                </a:lnTo>
                <a:lnTo>
                  <a:pt x="252" y="670"/>
                </a:lnTo>
                <a:lnTo>
                  <a:pt x="288" y="682"/>
                </a:lnTo>
                <a:lnTo>
                  <a:pt x="312" y="717"/>
                </a:lnTo>
                <a:lnTo>
                  <a:pt x="324" y="752"/>
                </a:lnTo>
                <a:lnTo>
                  <a:pt x="360" y="752"/>
                </a:lnTo>
                <a:lnTo>
                  <a:pt x="396" y="752"/>
                </a:lnTo>
                <a:lnTo>
                  <a:pt x="432" y="752"/>
                </a:lnTo>
                <a:lnTo>
                  <a:pt x="432" y="717"/>
                </a:lnTo>
                <a:lnTo>
                  <a:pt x="444" y="682"/>
                </a:lnTo>
                <a:lnTo>
                  <a:pt x="444" y="647"/>
                </a:lnTo>
                <a:lnTo>
                  <a:pt x="444" y="600"/>
                </a:lnTo>
                <a:lnTo>
                  <a:pt x="444" y="564"/>
                </a:lnTo>
                <a:lnTo>
                  <a:pt x="444" y="529"/>
                </a:lnTo>
                <a:lnTo>
                  <a:pt x="444" y="494"/>
                </a:lnTo>
                <a:lnTo>
                  <a:pt x="444" y="458"/>
                </a:lnTo>
                <a:lnTo>
                  <a:pt x="444" y="423"/>
                </a:lnTo>
                <a:lnTo>
                  <a:pt x="444" y="376"/>
                </a:lnTo>
                <a:lnTo>
                  <a:pt x="444" y="341"/>
                </a:lnTo>
                <a:lnTo>
                  <a:pt x="444" y="306"/>
                </a:lnTo>
                <a:lnTo>
                  <a:pt x="432" y="259"/>
                </a:lnTo>
                <a:lnTo>
                  <a:pt x="432" y="223"/>
                </a:lnTo>
                <a:lnTo>
                  <a:pt x="432" y="188"/>
                </a:lnTo>
                <a:lnTo>
                  <a:pt x="432" y="153"/>
                </a:lnTo>
                <a:lnTo>
                  <a:pt x="432" y="118"/>
                </a:lnTo>
                <a:lnTo>
                  <a:pt x="432" y="82"/>
                </a:lnTo>
                <a:lnTo>
                  <a:pt x="432" y="47"/>
                </a:lnTo>
                <a:lnTo>
                  <a:pt x="432" y="12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6" name="Rectangle 31"/>
          <p:cNvSpPr>
            <a:spLocks noChangeArrowheads="1"/>
          </p:cNvSpPr>
          <p:nvPr/>
        </p:nvSpPr>
        <p:spPr bwMode="auto">
          <a:xfrm>
            <a:off x="2592388" y="4176713"/>
            <a:ext cx="1216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/>
              <a:t>2-tRNA</a:t>
            </a:r>
          </a:p>
        </p:txBody>
      </p:sp>
      <p:sp>
        <p:nvSpPr>
          <p:cNvPr id="42017" name="Line 32"/>
          <p:cNvSpPr>
            <a:spLocks noChangeShapeType="1"/>
          </p:cNvSpPr>
          <p:nvPr/>
        </p:nvSpPr>
        <p:spPr bwMode="auto">
          <a:xfrm>
            <a:off x="26828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8" name="Line 33"/>
          <p:cNvSpPr>
            <a:spLocks noChangeShapeType="1"/>
          </p:cNvSpPr>
          <p:nvPr/>
        </p:nvSpPr>
        <p:spPr bwMode="auto">
          <a:xfrm>
            <a:off x="32162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9" name="Line 34"/>
          <p:cNvSpPr>
            <a:spLocks noChangeShapeType="1"/>
          </p:cNvSpPr>
          <p:nvPr/>
        </p:nvSpPr>
        <p:spPr bwMode="auto">
          <a:xfrm>
            <a:off x="37496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0" name="Rectangle 35"/>
          <p:cNvSpPr>
            <a:spLocks noChangeArrowheads="1"/>
          </p:cNvSpPr>
          <p:nvPr/>
        </p:nvSpPr>
        <p:spPr bwMode="auto">
          <a:xfrm>
            <a:off x="2439988" y="4740275"/>
            <a:ext cx="457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2021" name="Rectangle 36"/>
          <p:cNvSpPr>
            <a:spLocks noChangeArrowheads="1"/>
          </p:cNvSpPr>
          <p:nvPr/>
        </p:nvSpPr>
        <p:spPr bwMode="auto">
          <a:xfrm>
            <a:off x="1870075" y="330200"/>
            <a:ext cx="863600" cy="711200"/>
          </a:xfrm>
          <a:prstGeom prst="rect">
            <a:avLst/>
          </a:prstGeom>
          <a:solidFill>
            <a:srgbClr val="99FF33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022" name="Rectangle 37"/>
          <p:cNvSpPr>
            <a:spLocks noChangeArrowheads="1"/>
          </p:cNvSpPr>
          <p:nvPr/>
        </p:nvSpPr>
        <p:spPr bwMode="auto">
          <a:xfrm>
            <a:off x="1906588" y="3968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aa1</a:t>
            </a:r>
          </a:p>
        </p:txBody>
      </p:sp>
      <p:sp>
        <p:nvSpPr>
          <p:cNvPr id="42023" name="Oval 38"/>
          <p:cNvSpPr>
            <a:spLocks noChangeArrowheads="1"/>
          </p:cNvSpPr>
          <p:nvPr/>
        </p:nvSpPr>
        <p:spPr bwMode="auto">
          <a:xfrm>
            <a:off x="3089275" y="1320800"/>
            <a:ext cx="863600" cy="787400"/>
          </a:xfrm>
          <a:prstGeom prst="ellipse">
            <a:avLst/>
          </a:prstGeom>
          <a:solidFill>
            <a:srgbClr val="CC66FF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024" name="Rectangle 39"/>
          <p:cNvSpPr>
            <a:spLocks noChangeArrowheads="1"/>
          </p:cNvSpPr>
          <p:nvPr/>
        </p:nvSpPr>
        <p:spPr bwMode="auto">
          <a:xfrm>
            <a:off x="3125788" y="14636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aa2</a:t>
            </a:r>
          </a:p>
        </p:txBody>
      </p:sp>
      <p:sp>
        <p:nvSpPr>
          <p:cNvPr id="42025" name="Rectangle 40"/>
          <p:cNvSpPr>
            <a:spLocks noChangeArrowheads="1"/>
          </p:cNvSpPr>
          <p:nvPr/>
        </p:nvSpPr>
        <p:spPr bwMode="auto">
          <a:xfrm>
            <a:off x="2973388" y="47402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2026" name="Rectangle 41"/>
          <p:cNvSpPr>
            <a:spLocks noChangeArrowheads="1"/>
          </p:cNvSpPr>
          <p:nvPr/>
        </p:nvSpPr>
        <p:spPr bwMode="auto">
          <a:xfrm>
            <a:off x="3506788" y="47402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2027" name="Line 42"/>
          <p:cNvSpPr>
            <a:spLocks noChangeShapeType="1"/>
          </p:cNvSpPr>
          <p:nvPr/>
        </p:nvSpPr>
        <p:spPr bwMode="auto">
          <a:xfrm>
            <a:off x="67976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8" name="Rectangle 43"/>
          <p:cNvSpPr>
            <a:spLocks noChangeArrowheads="1"/>
          </p:cNvSpPr>
          <p:nvPr/>
        </p:nvSpPr>
        <p:spPr bwMode="auto">
          <a:xfrm>
            <a:off x="6859588" y="5197475"/>
            <a:ext cx="5524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2029" name="Line 44"/>
          <p:cNvSpPr>
            <a:spLocks noChangeShapeType="1"/>
          </p:cNvSpPr>
          <p:nvPr/>
        </p:nvSpPr>
        <p:spPr bwMode="auto">
          <a:xfrm>
            <a:off x="73310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0" name="Line 45"/>
          <p:cNvSpPr>
            <a:spLocks noChangeShapeType="1"/>
          </p:cNvSpPr>
          <p:nvPr/>
        </p:nvSpPr>
        <p:spPr bwMode="auto">
          <a:xfrm>
            <a:off x="26066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1" name="Line 46"/>
          <p:cNvSpPr>
            <a:spLocks noChangeShapeType="1"/>
          </p:cNvSpPr>
          <p:nvPr/>
        </p:nvSpPr>
        <p:spPr bwMode="auto">
          <a:xfrm>
            <a:off x="32162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2" name="Line 47"/>
          <p:cNvSpPr>
            <a:spLocks noChangeShapeType="1"/>
          </p:cNvSpPr>
          <p:nvPr/>
        </p:nvSpPr>
        <p:spPr bwMode="auto">
          <a:xfrm>
            <a:off x="37496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Rectangle 48"/>
          <p:cNvSpPr>
            <a:spLocks noChangeArrowheads="1"/>
          </p:cNvSpPr>
          <p:nvPr/>
        </p:nvSpPr>
        <p:spPr bwMode="auto">
          <a:xfrm>
            <a:off x="3186113" y="168275"/>
            <a:ext cx="26146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peptide bonds</a:t>
            </a:r>
          </a:p>
        </p:txBody>
      </p:sp>
      <p:sp>
        <p:nvSpPr>
          <p:cNvPr id="42034" name="Rectangle 49"/>
          <p:cNvSpPr>
            <a:spLocks noChangeArrowheads="1"/>
          </p:cNvSpPr>
          <p:nvPr/>
        </p:nvSpPr>
        <p:spPr bwMode="auto">
          <a:xfrm>
            <a:off x="4344988" y="4176713"/>
            <a:ext cx="1216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/>
              <a:t>3-tRNA</a:t>
            </a:r>
          </a:p>
        </p:txBody>
      </p:sp>
      <p:sp>
        <p:nvSpPr>
          <p:cNvPr id="42035" name="Line 50"/>
          <p:cNvSpPr>
            <a:spLocks noChangeShapeType="1"/>
          </p:cNvSpPr>
          <p:nvPr/>
        </p:nvSpPr>
        <p:spPr bwMode="auto">
          <a:xfrm>
            <a:off x="44354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Line 51"/>
          <p:cNvSpPr>
            <a:spLocks noChangeShapeType="1"/>
          </p:cNvSpPr>
          <p:nvPr/>
        </p:nvSpPr>
        <p:spPr bwMode="auto">
          <a:xfrm>
            <a:off x="49688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7" name="Line 52"/>
          <p:cNvSpPr>
            <a:spLocks noChangeShapeType="1"/>
          </p:cNvSpPr>
          <p:nvPr/>
        </p:nvSpPr>
        <p:spPr bwMode="auto">
          <a:xfrm>
            <a:off x="55022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Rectangle 53"/>
          <p:cNvSpPr>
            <a:spLocks noChangeArrowheads="1"/>
          </p:cNvSpPr>
          <p:nvPr/>
        </p:nvSpPr>
        <p:spPr bwMode="auto">
          <a:xfrm>
            <a:off x="4192588" y="4740275"/>
            <a:ext cx="457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2039" name="Rectangle 54"/>
          <p:cNvSpPr>
            <a:spLocks noChangeArrowheads="1"/>
          </p:cNvSpPr>
          <p:nvPr/>
        </p:nvSpPr>
        <p:spPr bwMode="auto">
          <a:xfrm>
            <a:off x="4725988" y="47402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2040" name="Rectangle 55"/>
          <p:cNvSpPr>
            <a:spLocks noChangeArrowheads="1"/>
          </p:cNvSpPr>
          <p:nvPr/>
        </p:nvSpPr>
        <p:spPr bwMode="auto">
          <a:xfrm>
            <a:off x="5259388" y="47402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2041" name="Freeform 56"/>
          <p:cNvSpPr>
            <a:spLocks/>
          </p:cNvSpPr>
          <p:nvPr/>
        </p:nvSpPr>
        <p:spPr bwMode="auto">
          <a:xfrm>
            <a:off x="4130675" y="1905000"/>
            <a:ext cx="1620838" cy="2744788"/>
          </a:xfrm>
          <a:custGeom>
            <a:avLst/>
            <a:gdLst>
              <a:gd name="T0" fmla="*/ 2147483647 w 1021"/>
              <a:gd name="T1" fmla="*/ 2147483647 h 1729"/>
              <a:gd name="T2" fmla="*/ 2147483647 w 1021"/>
              <a:gd name="T3" fmla="*/ 2147483647 h 1729"/>
              <a:gd name="T4" fmla="*/ 2147483647 w 1021"/>
              <a:gd name="T5" fmla="*/ 2147483647 h 1729"/>
              <a:gd name="T6" fmla="*/ 2147483647 w 1021"/>
              <a:gd name="T7" fmla="*/ 2147483647 h 1729"/>
              <a:gd name="T8" fmla="*/ 2147483647 w 1021"/>
              <a:gd name="T9" fmla="*/ 2147483647 h 1729"/>
              <a:gd name="T10" fmla="*/ 2147483647 w 1021"/>
              <a:gd name="T11" fmla="*/ 2147483647 h 1729"/>
              <a:gd name="T12" fmla="*/ 2147483647 w 1021"/>
              <a:gd name="T13" fmla="*/ 2147483647 h 1729"/>
              <a:gd name="T14" fmla="*/ 2147483647 w 1021"/>
              <a:gd name="T15" fmla="*/ 2147483647 h 1729"/>
              <a:gd name="T16" fmla="*/ 2147483647 w 1021"/>
              <a:gd name="T17" fmla="*/ 2147483647 h 1729"/>
              <a:gd name="T18" fmla="*/ 2147483647 w 1021"/>
              <a:gd name="T19" fmla="*/ 2147483647 h 1729"/>
              <a:gd name="T20" fmla="*/ 2147483647 w 1021"/>
              <a:gd name="T21" fmla="*/ 2147483647 h 1729"/>
              <a:gd name="T22" fmla="*/ 2147483647 w 1021"/>
              <a:gd name="T23" fmla="*/ 2147483647 h 1729"/>
              <a:gd name="T24" fmla="*/ 2147483647 w 1021"/>
              <a:gd name="T25" fmla="*/ 2147483647 h 1729"/>
              <a:gd name="T26" fmla="*/ 2147483647 w 1021"/>
              <a:gd name="T27" fmla="*/ 2147483647 h 1729"/>
              <a:gd name="T28" fmla="*/ 2147483647 w 1021"/>
              <a:gd name="T29" fmla="*/ 2147483647 h 1729"/>
              <a:gd name="T30" fmla="*/ 2147483647 w 1021"/>
              <a:gd name="T31" fmla="*/ 2147483647 h 1729"/>
              <a:gd name="T32" fmla="*/ 2147483647 w 1021"/>
              <a:gd name="T33" fmla="*/ 2147483647 h 1729"/>
              <a:gd name="T34" fmla="*/ 2147483647 w 1021"/>
              <a:gd name="T35" fmla="*/ 2147483647 h 1729"/>
              <a:gd name="T36" fmla="*/ 2147483647 w 1021"/>
              <a:gd name="T37" fmla="*/ 2147483647 h 1729"/>
              <a:gd name="T38" fmla="*/ 2147483647 w 1021"/>
              <a:gd name="T39" fmla="*/ 2147483647 h 1729"/>
              <a:gd name="T40" fmla="*/ 2147483647 w 1021"/>
              <a:gd name="T41" fmla="*/ 2147483647 h 1729"/>
              <a:gd name="T42" fmla="*/ 2147483647 w 1021"/>
              <a:gd name="T43" fmla="*/ 2147483647 h 1729"/>
              <a:gd name="T44" fmla="*/ 2147483647 w 1021"/>
              <a:gd name="T45" fmla="*/ 2147483647 h 1729"/>
              <a:gd name="T46" fmla="*/ 2147483647 w 1021"/>
              <a:gd name="T47" fmla="*/ 2147483647 h 1729"/>
              <a:gd name="T48" fmla="*/ 2147483647 w 1021"/>
              <a:gd name="T49" fmla="*/ 2147483647 h 1729"/>
              <a:gd name="T50" fmla="*/ 2147483647 w 1021"/>
              <a:gd name="T51" fmla="*/ 2147483647 h 1729"/>
              <a:gd name="T52" fmla="*/ 2147483647 w 1021"/>
              <a:gd name="T53" fmla="*/ 2147483647 h 1729"/>
              <a:gd name="T54" fmla="*/ 2147483647 w 1021"/>
              <a:gd name="T55" fmla="*/ 2147483647 h 1729"/>
              <a:gd name="T56" fmla="*/ 2147483647 w 1021"/>
              <a:gd name="T57" fmla="*/ 2147483647 h 1729"/>
              <a:gd name="T58" fmla="*/ 2147483647 w 1021"/>
              <a:gd name="T59" fmla="*/ 2147483647 h 1729"/>
              <a:gd name="T60" fmla="*/ 2147483647 w 1021"/>
              <a:gd name="T61" fmla="*/ 2147483647 h 1729"/>
              <a:gd name="T62" fmla="*/ 2147483647 w 1021"/>
              <a:gd name="T63" fmla="*/ 2147483647 h 1729"/>
              <a:gd name="T64" fmla="*/ 2147483647 w 1021"/>
              <a:gd name="T65" fmla="*/ 2147483647 h 1729"/>
              <a:gd name="T66" fmla="*/ 2147483647 w 1021"/>
              <a:gd name="T67" fmla="*/ 2147483647 h 1729"/>
              <a:gd name="T68" fmla="*/ 2147483647 w 1021"/>
              <a:gd name="T69" fmla="*/ 2147483647 h 1729"/>
              <a:gd name="T70" fmla="*/ 2147483647 w 1021"/>
              <a:gd name="T71" fmla="*/ 2147483647 h 1729"/>
              <a:gd name="T72" fmla="*/ 2147483647 w 1021"/>
              <a:gd name="T73" fmla="*/ 2147483647 h 1729"/>
              <a:gd name="T74" fmla="*/ 2147483647 w 1021"/>
              <a:gd name="T75" fmla="*/ 2147483647 h 1729"/>
              <a:gd name="T76" fmla="*/ 2147483647 w 1021"/>
              <a:gd name="T77" fmla="*/ 2147483647 h 1729"/>
              <a:gd name="T78" fmla="*/ 2147483647 w 1021"/>
              <a:gd name="T79" fmla="*/ 2147483647 h 1729"/>
              <a:gd name="T80" fmla="*/ 2147483647 w 1021"/>
              <a:gd name="T81" fmla="*/ 2147483647 h 1729"/>
              <a:gd name="T82" fmla="*/ 2147483647 w 1021"/>
              <a:gd name="T83" fmla="*/ 2147483647 h 1729"/>
              <a:gd name="T84" fmla="*/ 2147483647 w 1021"/>
              <a:gd name="T85" fmla="*/ 2147483647 h 1729"/>
              <a:gd name="T86" fmla="*/ 2147483647 w 1021"/>
              <a:gd name="T87" fmla="*/ 2147483647 h 1729"/>
              <a:gd name="T88" fmla="*/ 2147483647 w 1021"/>
              <a:gd name="T89" fmla="*/ 2147483647 h 1729"/>
              <a:gd name="T90" fmla="*/ 2147483647 w 1021"/>
              <a:gd name="T91" fmla="*/ 2147483647 h 1729"/>
              <a:gd name="T92" fmla="*/ 2147483647 w 1021"/>
              <a:gd name="T93" fmla="*/ 2147483647 h 1729"/>
              <a:gd name="T94" fmla="*/ 2147483647 w 1021"/>
              <a:gd name="T95" fmla="*/ 2147483647 h 1729"/>
              <a:gd name="T96" fmla="*/ 0 w 1021"/>
              <a:gd name="T97" fmla="*/ 2147483647 h 1729"/>
              <a:gd name="T98" fmla="*/ 2147483647 w 1021"/>
              <a:gd name="T99" fmla="*/ 2147483647 h 1729"/>
              <a:gd name="T100" fmla="*/ 2147483647 w 1021"/>
              <a:gd name="T101" fmla="*/ 2147483647 h 1729"/>
              <a:gd name="T102" fmla="*/ 2147483647 w 1021"/>
              <a:gd name="T103" fmla="*/ 2147483647 h 1729"/>
              <a:gd name="T104" fmla="*/ 2147483647 w 1021"/>
              <a:gd name="T105" fmla="*/ 2147483647 h 1729"/>
              <a:gd name="T106" fmla="*/ 2147483647 w 1021"/>
              <a:gd name="T107" fmla="*/ 2147483647 h 1729"/>
              <a:gd name="T108" fmla="*/ 2147483647 w 1021"/>
              <a:gd name="T109" fmla="*/ 2147483647 h 1729"/>
              <a:gd name="T110" fmla="*/ 2147483647 w 1021"/>
              <a:gd name="T111" fmla="*/ 2147483647 h 1729"/>
              <a:gd name="T112" fmla="*/ 2147483647 w 1021"/>
              <a:gd name="T113" fmla="*/ 2147483647 h 1729"/>
              <a:gd name="T114" fmla="*/ 2147483647 w 1021"/>
              <a:gd name="T115" fmla="*/ 2147483647 h 1729"/>
              <a:gd name="T116" fmla="*/ 2147483647 w 1021"/>
              <a:gd name="T117" fmla="*/ 2147483647 h 1729"/>
              <a:gd name="T118" fmla="*/ 2147483647 w 1021"/>
              <a:gd name="T119" fmla="*/ 2147483647 h 172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21" h="1729">
                <a:moveTo>
                  <a:pt x="624" y="0"/>
                </a:moveTo>
                <a:lnTo>
                  <a:pt x="624" y="35"/>
                </a:lnTo>
                <a:lnTo>
                  <a:pt x="600" y="82"/>
                </a:lnTo>
                <a:lnTo>
                  <a:pt x="600" y="129"/>
                </a:lnTo>
                <a:lnTo>
                  <a:pt x="600" y="165"/>
                </a:lnTo>
                <a:lnTo>
                  <a:pt x="600" y="200"/>
                </a:lnTo>
                <a:lnTo>
                  <a:pt x="600" y="235"/>
                </a:lnTo>
                <a:lnTo>
                  <a:pt x="588" y="270"/>
                </a:lnTo>
                <a:lnTo>
                  <a:pt x="588" y="317"/>
                </a:lnTo>
                <a:lnTo>
                  <a:pt x="588" y="353"/>
                </a:lnTo>
                <a:lnTo>
                  <a:pt x="588" y="388"/>
                </a:lnTo>
                <a:lnTo>
                  <a:pt x="588" y="423"/>
                </a:lnTo>
                <a:lnTo>
                  <a:pt x="588" y="458"/>
                </a:lnTo>
                <a:lnTo>
                  <a:pt x="588" y="494"/>
                </a:lnTo>
                <a:lnTo>
                  <a:pt x="588" y="529"/>
                </a:lnTo>
                <a:lnTo>
                  <a:pt x="588" y="564"/>
                </a:lnTo>
                <a:lnTo>
                  <a:pt x="588" y="600"/>
                </a:lnTo>
                <a:lnTo>
                  <a:pt x="588" y="647"/>
                </a:lnTo>
                <a:lnTo>
                  <a:pt x="588" y="682"/>
                </a:lnTo>
                <a:lnTo>
                  <a:pt x="624" y="682"/>
                </a:lnTo>
                <a:lnTo>
                  <a:pt x="660" y="694"/>
                </a:lnTo>
                <a:lnTo>
                  <a:pt x="672" y="658"/>
                </a:lnTo>
                <a:lnTo>
                  <a:pt x="672" y="623"/>
                </a:lnTo>
                <a:lnTo>
                  <a:pt x="684" y="588"/>
                </a:lnTo>
                <a:lnTo>
                  <a:pt x="720" y="564"/>
                </a:lnTo>
                <a:lnTo>
                  <a:pt x="756" y="541"/>
                </a:lnTo>
                <a:lnTo>
                  <a:pt x="792" y="541"/>
                </a:lnTo>
                <a:lnTo>
                  <a:pt x="828" y="529"/>
                </a:lnTo>
                <a:lnTo>
                  <a:pt x="876" y="541"/>
                </a:lnTo>
                <a:lnTo>
                  <a:pt x="912" y="552"/>
                </a:lnTo>
                <a:lnTo>
                  <a:pt x="948" y="576"/>
                </a:lnTo>
                <a:lnTo>
                  <a:pt x="972" y="611"/>
                </a:lnTo>
                <a:lnTo>
                  <a:pt x="996" y="647"/>
                </a:lnTo>
                <a:lnTo>
                  <a:pt x="1008" y="682"/>
                </a:lnTo>
                <a:lnTo>
                  <a:pt x="1020" y="717"/>
                </a:lnTo>
                <a:lnTo>
                  <a:pt x="1020" y="752"/>
                </a:lnTo>
                <a:lnTo>
                  <a:pt x="1020" y="788"/>
                </a:lnTo>
                <a:lnTo>
                  <a:pt x="1008" y="835"/>
                </a:lnTo>
                <a:lnTo>
                  <a:pt x="996" y="870"/>
                </a:lnTo>
                <a:lnTo>
                  <a:pt x="960" y="905"/>
                </a:lnTo>
                <a:lnTo>
                  <a:pt x="924" y="929"/>
                </a:lnTo>
                <a:lnTo>
                  <a:pt x="888" y="952"/>
                </a:lnTo>
                <a:lnTo>
                  <a:pt x="852" y="952"/>
                </a:lnTo>
                <a:lnTo>
                  <a:pt x="816" y="952"/>
                </a:lnTo>
                <a:lnTo>
                  <a:pt x="780" y="940"/>
                </a:lnTo>
                <a:lnTo>
                  <a:pt x="732" y="917"/>
                </a:lnTo>
                <a:lnTo>
                  <a:pt x="708" y="882"/>
                </a:lnTo>
                <a:lnTo>
                  <a:pt x="696" y="846"/>
                </a:lnTo>
                <a:lnTo>
                  <a:pt x="660" y="823"/>
                </a:lnTo>
                <a:lnTo>
                  <a:pt x="624" y="823"/>
                </a:lnTo>
                <a:lnTo>
                  <a:pt x="588" y="823"/>
                </a:lnTo>
                <a:lnTo>
                  <a:pt x="588" y="858"/>
                </a:lnTo>
                <a:lnTo>
                  <a:pt x="588" y="893"/>
                </a:lnTo>
                <a:lnTo>
                  <a:pt x="600" y="929"/>
                </a:lnTo>
                <a:lnTo>
                  <a:pt x="612" y="964"/>
                </a:lnTo>
                <a:lnTo>
                  <a:pt x="612" y="999"/>
                </a:lnTo>
                <a:lnTo>
                  <a:pt x="624" y="1034"/>
                </a:lnTo>
                <a:lnTo>
                  <a:pt x="624" y="1070"/>
                </a:lnTo>
                <a:lnTo>
                  <a:pt x="624" y="1105"/>
                </a:lnTo>
                <a:lnTo>
                  <a:pt x="624" y="1199"/>
                </a:lnTo>
                <a:lnTo>
                  <a:pt x="624" y="1270"/>
                </a:lnTo>
                <a:lnTo>
                  <a:pt x="624" y="1340"/>
                </a:lnTo>
                <a:lnTo>
                  <a:pt x="624" y="1387"/>
                </a:lnTo>
                <a:lnTo>
                  <a:pt x="660" y="1375"/>
                </a:lnTo>
                <a:lnTo>
                  <a:pt x="696" y="1375"/>
                </a:lnTo>
                <a:lnTo>
                  <a:pt x="732" y="1375"/>
                </a:lnTo>
                <a:lnTo>
                  <a:pt x="780" y="1375"/>
                </a:lnTo>
                <a:lnTo>
                  <a:pt x="816" y="1387"/>
                </a:lnTo>
                <a:lnTo>
                  <a:pt x="852" y="1399"/>
                </a:lnTo>
                <a:lnTo>
                  <a:pt x="888" y="1411"/>
                </a:lnTo>
                <a:lnTo>
                  <a:pt x="924" y="1422"/>
                </a:lnTo>
                <a:lnTo>
                  <a:pt x="960" y="1458"/>
                </a:lnTo>
                <a:lnTo>
                  <a:pt x="972" y="1493"/>
                </a:lnTo>
                <a:lnTo>
                  <a:pt x="996" y="1528"/>
                </a:lnTo>
                <a:lnTo>
                  <a:pt x="996" y="1563"/>
                </a:lnTo>
                <a:lnTo>
                  <a:pt x="996" y="1599"/>
                </a:lnTo>
                <a:lnTo>
                  <a:pt x="984" y="1634"/>
                </a:lnTo>
                <a:lnTo>
                  <a:pt x="960" y="1669"/>
                </a:lnTo>
                <a:lnTo>
                  <a:pt x="924" y="1693"/>
                </a:lnTo>
                <a:lnTo>
                  <a:pt x="888" y="1704"/>
                </a:lnTo>
                <a:lnTo>
                  <a:pt x="852" y="1704"/>
                </a:lnTo>
                <a:lnTo>
                  <a:pt x="804" y="1704"/>
                </a:lnTo>
                <a:lnTo>
                  <a:pt x="768" y="1716"/>
                </a:lnTo>
                <a:lnTo>
                  <a:pt x="732" y="1716"/>
                </a:lnTo>
                <a:lnTo>
                  <a:pt x="696" y="1716"/>
                </a:lnTo>
                <a:lnTo>
                  <a:pt x="660" y="1728"/>
                </a:lnTo>
                <a:lnTo>
                  <a:pt x="624" y="1728"/>
                </a:lnTo>
                <a:lnTo>
                  <a:pt x="588" y="1728"/>
                </a:lnTo>
                <a:lnTo>
                  <a:pt x="552" y="1728"/>
                </a:lnTo>
                <a:lnTo>
                  <a:pt x="516" y="1728"/>
                </a:lnTo>
                <a:lnTo>
                  <a:pt x="480" y="1728"/>
                </a:lnTo>
                <a:lnTo>
                  <a:pt x="444" y="1728"/>
                </a:lnTo>
                <a:lnTo>
                  <a:pt x="408" y="1728"/>
                </a:lnTo>
                <a:lnTo>
                  <a:pt x="372" y="1728"/>
                </a:lnTo>
                <a:lnTo>
                  <a:pt x="336" y="1716"/>
                </a:lnTo>
                <a:lnTo>
                  <a:pt x="300" y="1716"/>
                </a:lnTo>
                <a:lnTo>
                  <a:pt x="264" y="1716"/>
                </a:lnTo>
                <a:lnTo>
                  <a:pt x="228" y="1704"/>
                </a:lnTo>
                <a:lnTo>
                  <a:pt x="192" y="1693"/>
                </a:lnTo>
                <a:lnTo>
                  <a:pt x="156" y="1681"/>
                </a:lnTo>
                <a:lnTo>
                  <a:pt x="120" y="1669"/>
                </a:lnTo>
                <a:lnTo>
                  <a:pt x="96" y="1634"/>
                </a:lnTo>
                <a:lnTo>
                  <a:pt x="72" y="1599"/>
                </a:lnTo>
                <a:lnTo>
                  <a:pt x="48" y="1563"/>
                </a:lnTo>
                <a:lnTo>
                  <a:pt x="48" y="1528"/>
                </a:lnTo>
                <a:lnTo>
                  <a:pt x="60" y="1493"/>
                </a:lnTo>
                <a:lnTo>
                  <a:pt x="84" y="1458"/>
                </a:lnTo>
                <a:lnTo>
                  <a:pt x="132" y="1434"/>
                </a:lnTo>
                <a:lnTo>
                  <a:pt x="168" y="1411"/>
                </a:lnTo>
                <a:lnTo>
                  <a:pt x="204" y="1399"/>
                </a:lnTo>
                <a:lnTo>
                  <a:pt x="252" y="1387"/>
                </a:lnTo>
                <a:lnTo>
                  <a:pt x="288" y="1387"/>
                </a:lnTo>
                <a:lnTo>
                  <a:pt x="336" y="1387"/>
                </a:lnTo>
                <a:lnTo>
                  <a:pt x="372" y="1387"/>
                </a:lnTo>
                <a:lnTo>
                  <a:pt x="408" y="1387"/>
                </a:lnTo>
                <a:lnTo>
                  <a:pt x="444" y="1387"/>
                </a:lnTo>
                <a:lnTo>
                  <a:pt x="456" y="1352"/>
                </a:lnTo>
                <a:lnTo>
                  <a:pt x="456" y="1317"/>
                </a:lnTo>
                <a:lnTo>
                  <a:pt x="456" y="1281"/>
                </a:lnTo>
                <a:lnTo>
                  <a:pt x="456" y="1246"/>
                </a:lnTo>
                <a:lnTo>
                  <a:pt x="456" y="1211"/>
                </a:lnTo>
                <a:lnTo>
                  <a:pt x="456" y="1176"/>
                </a:lnTo>
                <a:lnTo>
                  <a:pt x="444" y="1140"/>
                </a:lnTo>
                <a:lnTo>
                  <a:pt x="444" y="1105"/>
                </a:lnTo>
                <a:lnTo>
                  <a:pt x="444" y="1070"/>
                </a:lnTo>
                <a:lnTo>
                  <a:pt x="444" y="1034"/>
                </a:lnTo>
                <a:lnTo>
                  <a:pt x="444" y="999"/>
                </a:lnTo>
                <a:lnTo>
                  <a:pt x="444" y="964"/>
                </a:lnTo>
                <a:lnTo>
                  <a:pt x="444" y="929"/>
                </a:lnTo>
                <a:lnTo>
                  <a:pt x="444" y="893"/>
                </a:lnTo>
                <a:lnTo>
                  <a:pt x="408" y="870"/>
                </a:lnTo>
                <a:lnTo>
                  <a:pt x="372" y="870"/>
                </a:lnTo>
                <a:lnTo>
                  <a:pt x="336" y="870"/>
                </a:lnTo>
                <a:lnTo>
                  <a:pt x="336" y="905"/>
                </a:lnTo>
                <a:lnTo>
                  <a:pt x="336" y="940"/>
                </a:lnTo>
                <a:lnTo>
                  <a:pt x="300" y="964"/>
                </a:lnTo>
                <a:lnTo>
                  <a:pt x="264" y="987"/>
                </a:lnTo>
                <a:lnTo>
                  <a:pt x="228" y="987"/>
                </a:lnTo>
                <a:lnTo>
                  <a:pt x="192" y="987"/>
                </a:lnTo>
                <a:lnTo>
                  <a:pt x="156" y="987"/>
                </a:lnTo>
                <a:lnTo>
                  <a:pt x="120" y="976"/>
                </a:lnTo>
                <a:lnTo>
                  <a:pt x="84" y="964"/>
                </a:lnTo>
                <a:lnTo>
                  <a:pt x="60" y="929"/>
                </a:lnTo>
                <a:lnTo>
                  <a:pt x="36" y="893"/>
                </a:lnTo>
                <a:lnTo>
                  <a:pt x="12" y="858"/>
                </a:lnTo>
                <a:lnTo>
                  <a:pt x="0" y="823"/>
                </a:lnTo>
                <a:lnTo>
                  <a:pt x="0" y="788"/>
                </a:lnTo>
                <a:lnTo>
                  <a:pt x="0" y="752"/>
                </a:lnTo>
                <a:lnTo>
                  <a:pt x="24" y="717"/>
                </a:lnTo>
                <a:lnTo>
                  <a:pt x="60" y="694"/>
                </a:lnTo>
                <a:lnTo>
                  <a:pt x="96" y="670"/>
                </a:lnTo>
                <a:lnTo>
                  <a:pt x="132" y="658"/>
                </a:lnTo>
                <a:lnTo>
                  <a:pt x="180" y="658"/>
                </a:lnTo>
                <a:lnTo>
                  <a:pt x="216" y="658"/>
                </a:lnTo>
                <a:lnTo>
                  <a:pt x="252" y="670"/>
                </a:lnTo>
                <a:lnTo>
                  <a:pt x="288" y="682"/>
                </a:lnTo>
                <a:lnTo>
                  <a:pt x="312" y="717"/>
                </a:lnTo>
                <a:lnTo>
                  <a:pt x="324" y="752"/>
                </a:lnTo>
                <a:lnTo>
                  <a:pt x="360" y="752"/>
                </a:lnTo>
                <a:lnTo>
                  <a:pt x="396" y="752"/>
                </a:lnTo>
                <a:lnTo>
                  <a:pt x="432" y="752"/>
                </a:lnTo>
                <a:lnTo>
                  <a:pt x="432" y="717"/>
                </a:lnTo>
                <a:lnTo>
                  <a:pt x="444" y="682"/>
                </a:lnTo>
                <a:lnTo>
                  <a:pt x="444" y="647"/>
                </a:lnTo>
                <a:lnTo>
                  <a:pt x="444" y="600"/>
                </a:lnTo>
                <a:lnTo>
                  <a:pt x="444" y="564"/>
                </a:lnTo>
                <a:lnTo>
                  <a:pt x="444" y="529"/>
                </a:lnTo>
                <a:lnTo>
                  <a:pt x="444" y="494"/>
                </a:lnTo>
                <a:lnTo>
                  <a:pt x="444" y="458"/>
                </a:lnTo>
                <a:lnTo>
                  <a:pt x="444" y="423"/>
                </a:lnTo>
                <a:lnTo>
                  <a:pt x="444" y="376"/>
                </a:lnTo>
                <a:lnTo>
                  <a:pt x="444" y="341"/>
                </a:lnTo>
                <a:lnTo>
                  <a:pt x="444" y="306"/>
                </a:lnTo>
                <a:lnTo>
                  <a:pt x="432" y="259"/>
                </a:lnTo>
                <a:lnTo>
                  <a:pt x="432" y="223"/>
                </a:lnTo>
                <a:lnTo>
                  <a:pt x="432" y="188"/>
                </a:lnTo>
                <a:lnTo>
                  <a:pt x="432" y="153"/>
                </a:lnTo>
                <a:lnTo>
                  <a:pt x="432" y="118"/>
                </a:lnTo>
                <a:lnTo>
                  <a:pt x="432" y="82"/>
                </a:lnTo>
                <a:lnTo>
                  <a:pt x="432" y="47"/>
                </a:lnTo>
                <a:lnTo>
                  <a:pt x="432" y="12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2" name="AutoShape 57"/>
          <p:cNvSpPr>
            <a:spLocks noChangeArrowheads="1"/>
          </p:cNvSpPr>
          <p:nvPr/>
        </p:nvSpPr>
        <p:spPr bwMode="auto">
          <a:xfrm>
            <a:off x="4902200" y="1168400"/>
            <a:ext cx="939800" cy="863600"/>
          </a:xfrm>
          <a:prstGeom prst="triangle">
            <a:avLst>
              <a:gd name="adj" fmla="val 49995"/>
            </a:avLst>
          </a:prstGeom>
          <a:solidFill>
            <a:srgbClr val="FFCC66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043" name="Rectangle 58"/>
          <p:cNvSpPr>
            <a:spLocks noChangeArrowheads="1"/>
          </p:cNvSpPr>
          <p:nvPr/>
        </p:nvSpPr>
        <p:spPr bwMode="auto">
          <a:xfrm>
            <a:off x="5014913" y="16160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aa3</a:t>
            </a:r>
          </a:p>
        </p:txBody>
      </p:sp>
      <p:sp>
        <p:nvSpPr>
          <p:cNvPr id="42044" name="Line 59"/>
          <p:cNvSpPr>
            <a:spLocks noChangeShapeType="1"/>
          </p:cNvSpPr>
          <p:nvPr/>
        </p:nvSpPr>
        <p:spPr bwMode="auto">
          <a:xfrm>
            <a:off x="2768600" y="939800"/>
            <a:ext cx="482600" cy="4064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5" name="Line 60"/>
          <p:cNvSpPr>
            <a:spLocks noChangeShapeType="1"/>
          </p:cNvSpPr>
          <p:nvPr/>
        </p:nvSpPr>
        <p:spPr bwMode="auto">
          <a:xfrm>
            <a:off x="44354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6" name="Line 61"/>
          <p:cNvSpPr>
            <a:spLocks noChangeShapeType="1"/>
          </p:cNvSpPr>
          <p:nvPr/>
        </p:nvSpPr>
        <p:spPr bwMode="auto">
          <a:xfrm>
            <a:off x="49688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7" name="Line 62"/>
          <p:cNvSpPr>
            <a:spLocks noChangeShapeType="1"/>
          </p:cNvSpPr>
          <p:nvPr/>
        </p:nvSpPr>
        <p:spPr bwMode="auto">
          <a:xfrm>
            <a:off x="55022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8" name="Line 63"/>
          <p:cNvSpPr>
            <a:spLocks noChangeShapeType="1"/>
          </p:cNvSpPr>
          <p:nvPr/>
        </p:nvSpPr>
        <p:spPr bwMode="auto">
          <a:xfrm>
            <a:off x="3987800" y="1752600"/>
            <a:ext cx="10922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5520" name="Group 64"/>
          <p:cNvGrpSpPr>
            <a:grpSpLocks/>
          </p:cNvGrpSpPr>
          <p:nvPr/>
        </p:nvGrpSpPr>
        <p:grpSpPr bwMode="auto">
          <a:xfrm>
            <a:off x="7178675" y="177800"/>
            <a:ext cx="1711325" cy="4316413"/>
            <a:chOff x="4522" y="112"/>
            <a:chExt cx="1078" cy="2719"/>
          </a:xfrm>
        </p:grpSpPr>
        <p:sp>
          <p:nvSpPr>
            <p:cNvPr id="42058" name="Rectangle 65"/>
            <p:cNvSpPr>
              <a:spLocks noChangeArrowheads="1"/>
            </p:cNvSpPr>
            <p:nvPr/>
          </p:nvSpPr>
          <p:spPr bwMode="auto">
            <a:xfrm>
              <a:off x="4657" y="2151"/>
              <a:ext cx="76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b="1"/>
                <a:t>4-tRNA</a:t>
              </a:r>
            </a:p>
          </p:txBody>
        </p:sp>
        <p:sp>
          <p:nvSpPr>
            <p:cNvPr id="42059" name="Line 66"/>
            <p:cNvSpPr>
              <a:spLocks noChangeShapeType="1"/>
            </p:cNvSpPr>
            <p:nvPr/>
          </p:nvSpPr>
          <p:spPr bwMode="auto">
            <a:xfrm>
              <a:off x="4714" y="2464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0" name="Line 67"/>
            <p:cNvSpPr>
              <a:spLocks noChangeShapeType="1"/>
            </p:cNvSpPr>
            <p:nvPr/>
          </p:nvSpPr>
          <p:spPr bwMode="auto">
            <a:xfrm>
              <a:off x="5050" y="2464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1" name="Line 68"/>
            <p:cNvSpPr>
              <a:spLocks noChangeShapeType="1"/>
            </p:cNvSpPr>
            <p:nvPr/>
          </p:nvSpPr>
          <p:spPr bwMode="auto">
            <a:xfrm>
              <a:off x="5386" y="2464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2" name="Rectangle 69"/>
            <p:cNvSpPr>
              <a:spLocks noChangeArrowheads="1"/>
            </p:cNvSpPr>
            <p:nvPr/>
          </p:nvSpPr>
          <p:spPr bwMode="auto">
            <a:xfrm>
              <a:off x="4561" y="2506"/>
              <a:ext cx="288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G</a:t>
              </a:r>
            </a:p>
          </p:txBody>
        </p:sp>
        <p:sp>
          <p:nvSpPr>
            <p:cNvPr id="42063" name="Rectangle 70"/>
            <p:cNvSpPr>
              <a:spLocks noChangeArrowheads="1"/>
            </p:cNvSpPr>
            <p:nvPr/>
          </p:nvSpPr>
          <p:spPr bwMode="auto">
            <a:xfrm>
              <a:off x="4897" y="2506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C</a:t>
              </a:r>
            </a:p>
          </p:txBody>
        </p:sp>
        <p:sp>
          <p:nvSpPr>
            <p:cNvPr id="42064" name="Rectangle 71"/>
            <p:cNvSpPr>
              <a:spLocks noChangeArrowheads="1"/>
            </p:cNvSpPr>
            <p:nvPr/>
          </p:nvSpPr>
          <p:spPr bwMode="auto">
            <a:xfrm>
              <a:off x="5233" y="2506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U</a:t>
              </a:r>
            </a:p>
          </p:txBody>
        </p:sp>
        <p:sp>
          <p:nvSpPr>
            <p:cNvPr id="42065" name="Freeform 72"/>
            <p:cNvSpPr>
              <a:spLocks/>
            </p:cNvSpPr>
            <p:nvPr/>
          </p:nvSpPr>
          <p:spPr bwMode="auto">
            <a:xfrm>
              <a:off x="4522" y="720"/>
              <a:ext cx="1021" cy="1729"/>
            </a:xfrm>
            <a:custGeom>
              <a:avLst/>
              <a:gdLst>
                <a:gd name="T0" fmla="*/ 600 w 1021"/>
                <a:gd name="T1" fmla="*/ 82 h 1729"/>
                <a:gd name="T2" fmla="*/ 600 w 1021"/>
                <a:gd name="T3" fmla="*/ 200 h 1729"/>
                <a:gd name="T4" fmla="*/ 588 w 1021"/>
                <a:gd name="T5" fmla="*/ 317 h 1729"/>
                <a:gd name="T6" fmla="*/ 588 w 1021"/>
                <a:gd name="T7" fmla="*/ 423 h 1729"/>
                <a:gd name="T8" fmla="*/ 588 w 1021"/>
                <a:gd name="T9" fmla="*/ 529 h 1729"/>
                <a:gd name="T10" fmla="*/ 588 w 1021"/>
                <a:gd name="T11" fmla="*/ 647 h 1729"/>
                <a:gd name="T12" fmla="*/ 660 w 1021"/>
                <a:gd name="T13" fmla="*/ 694 h 1729"/>
                <a:gd name="T14" fmla="*/ 684 w 1021"/>
                <a:gd name="T15" fmla="*/ 588 h 1729"/>
                <a:gd name="T16" fmla="*/ 792 w 1021"/>
                <a:gd name="T17" fmla="*/ 541 h 1729"/>
                <a:gd name="T18" fmla="*/ 912 w 1021"/>
                <a:gd name="T19" fmla="*/ 552 h 1729"/>
                <a:gd name="T20" fmla="*/ 996 w 1021"/>
                <a:gd name="T21" fmla="*/ 647 h 1729"/>
                <a:gd name="T22" fmla="*/ 1020 w 1021"/>
                <a:gd name="T23" fmla="*/ 752 h 1729"/>
                <a:gd name="T24" fmla="*/ 996 w 1021"/>
                <a:gd name="T25" fmla="*/ 870 h 1729"/>
                <a:gd name="T26" fmla="*/ 888 w 1021"/>
                <a:gd name="T27" fmla="*/ 952 h 1729"/>
                <a:gd name="T28" fmla="*/ 780 w 1021"/>
                <a:gd name="T29" fmla="*/ 940 h 1729"/>
                <a:gd name="T30" fmla="*/ 696 w 1021"/>
                <a:gd name="T31" fmla="*/ 846 h 1729"/>
                <a:gd name="T32" fmla="*/ 588 w 1021"/>
                <a:gd name="T33" fmla="*/ 823 h 1729"/>
                <a:gd name="T34" fmla="*/ 600 w 1021"/>
                <a:gd name="T35" fmla="*/ 929 h 1729"/>
                <a:gd name="T36" fmla="*/ 624 w 1021"/>
                <a:gd name="T37" fmla="*/ 1034 h 1729"/>
                <a:gd name="T38" fmla="*/ 624 w 1021"/>
                <a:gd name="T39" fmla="*/ 1199 h 1729"/>
                <a:gd name="T40" fmla="*/ 624 w 1021"/>
                <a:gd name="T41" fmla="*/ 1387 h 1729"/>
                <a:gd name="T42" fmla="*/ 732 w 1021"/>
                <a:gd name="T43" fmla="*/ 1375 h 1729"/>
                <a:gd name="T44" fmla="*/ 852 w 1021"/>
                <a:gd name="T45" fmla="*/ 1399 h 1729"/>
                <a:gd name="T46" fmla="*/ 960 w 1021"/>
                <a:gd name="T47" fmla="*/ 1458 h 1729"/>
                <a:gd name="T48" fmla="*/ 996 w 1021"/>
                <a:gd name="T49" fmla="*/ 1563 h 1729"/>
                <a:gd name="T50" fmla="*/ 960 w 1021"/>
                <a:gd name="T51" fmla="*/ 1669 h 1729"/>
                <a:gd name="T52" fmla="*/ 852 w 1021"/>
                <a:gd name="T53" fmla="*/ 1704 h 1729"/>
                <a:gd name="T54" fmla="*/ 732 w 1021"/>
                <a:gd name="T55" fmla="*/ 1716 h 1729"/>
                <a:gd name="T56" fmla="*/ 624 w 1021"/>
                <a:gd name="T57" fmla="*/ 1728 h 1729"/>
                <a:gd name="T58" fmla="*/ 516 w 1021"/>
                <a:gd name="T59" fmla="*/ 1728 h 1729"/>
                <a:gd name="T60" fmla="*/ 408 w 1021"/>
                <a:gd name="T61" fmla="*/ 1728 h 1729"/>
                <a:gd name="T62" fmla="*/ 300 w 1021"/>
                <a:gd name="T63" fmla="*/ 1716 h 1729"/>
                <a:gd name="T64" fmla="*/ 192 w 1021"/>
                <a:gd name="T65" fmla="*/ 1693 h 1729"/>
                <a:gd name="T66" fmla="*/ 96 w 1021"/>
                <a:gd name="T67" fmla="*/ 1634 h 1729"/>
                <a:gd name="T68" fmla="*/ 48 w 1021"/>
                <a:gd name="T69" fmla="*/ 1528 h 1729"/>
                <a:gd name="T70" fmla="*/ 132 w 1021"/>
                <a:gd name="T71" fmla="*/ 1434 h 1729"/>
                <a:gd name="T72" fmla="*/ 252 w 1021"/>
                <a:gd name="T73" fmla="*/ 1387 h 1729"/>
                <a:gd name="T74" fmla="*/ 372 w 1021"/>
                <a:gd name="T75" fmla="*/ 1387 h 1729"/>
                <a:gd name="T76" fmla="*/ 456 w 1021"/>
                <a:gd name="T77" fmla="*/ 1352 h 1729"/>
                <a:gd name="T78" fmla="*/ 456 w 1021"/>
                <a:gd name="T79" fmla="*/ 1246 h 1729"/>
                <a:gd name="T80" fmla="*/ 444 w 1021"/>
                <a:gd name="T81" fmla="*/ 1140 h 1729"/>
                <a:gd name="T82" fmla="*/ 444 w 1021"/>
                <a:gd name="T83" fmla="*/ 1034 h 1729"/>
                <a:gd name="T84" fmla="*/ 444 w 1021"/>
                <a:gd name="T85" fmla="*/ 929 h 1729"/>
                <a:gd name="T86" fmla="*/ 372 w 1021"/>
                <a:gd name="T87" fmla="*/ 870 h 1729"/>
                <a:gd name="T88" fmla="*/ 336 w 1021"/>
                <a:gd name="T89" fmla="*/ 940 h 1729"/>
                <a:gd name="T90" fmla="*/ 228 w 1021"/>
                <a:gd name="T91" fmla="*/ 987 h 1729"/>
                <a:gd name="T92" fmla="*/ 120 w 1021"/>
                <a:gd name="T93" fmla="*/ 976 h 1729"/>
                <a:gd name="T94" fmla="*/ 36 w 1021"/>
                <a:gd name="T95" fmla="*/ 893 h 1729"/>
                <a:gd name="T96" fmla="*/ 0 w 1021"/>
                <a:gd name="T97" fmla="*/ 788 h 1729"/>
                <a:gd name="T98" fmla="*/ 60 w 1021"/>
                <a:gd name="T99" fmla="*/ 694 h 1729"/>
                <a:gd name="T100" fmla="*/ 180 w 1021"/>
                <a:gd name="T101" fmla="*/ 658 h 1729"/>
                <a:gd name="T102" fmla="*/ 288 w 1021"/>
                <a:gd name="T103" fmla="*/ 682 h 1729"/>
                <a:gd name="T104" fmla="*/ 360 w 1021"/>
                <a:gd name="T105" fmla="*/ 752 h 1729"/>
                <a:gd name="T106" fmla="*/ 432 w 1021"/>
                <a:gd name="T107" fmla="*/ 717 h 1729"/>
                <a:gd name="T108" fmla="*/ 444 w 1021"/>
                <a:gd name="T109" fmla="*/ 600 h 1729"/>
                <a:gd name="T110" fmla="*/ 444 w 1021"/>
                <a:gd name="T111" fmla="*/ 494 h 1729"/>
                <a:gd name="T112" fmla="*/ 444 w 1021"/>
                <a:gd name="T113" fmla="*/ 376 h 1729"/>
                <a:gd name="T114" fmla="*/ 432 w 1021"/>
                <a:gd name="T115" fmla="*/ 259 h 1729"/>
                <a:gd name="T116" fmla="*/ 432 w 1021"/>
                <a:gd name="T117" fmla="*/ 153 h 1729"/>
                <a:gd name="T118" fmla="*/ 432 w 1021"/>
                <a:gd name="T119" fmla="*/ 47 h 17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21" h="1729">
                  <a:moveTo>
                    <a:pt x="624" y="0"/>
                  </a:moveTo>
                  <a:lnTo>
                    <a:pt x="624" y="35"/>
                  </a:lnTo>
                  <a:lnTo>
                    <a:pt x="600" y="82"/>
                  </a:lnTo>
                  <a:lnTo>
                    <a:pt x="600" y="129"/>
                  </a:lnTo>
                  <a:lnTo>
                    <a:pt x="600" y="165"/>
                  </a:lnTo>
                  <a:lnTo>
                    <a:pt x="600" y="200"/>
                  </a:lnTo>
                  <a:lnTo>
                    <a:pt x="600" y="235"/>
                  </a:lnTo>
                  <a:lnTo>
                    <a:pt x="588" y="270"/>
                  </a:lnTo>
                  <a:lnTo>
                    <a:pt x="588" y="317"/>
                  </a:lnTo>
                  <a:lnTo>
                    <a:pt x="588" y="353"/>
                  </a:lnTo>
                  <a:lnTo>
                    <a:pt x="588" y="388"/>
                  </a:lnTo>
                  <a:lnTo>
                    <a:pt x="588" y="423"/>
                  </a:lnTo>
                  <a:lnTo>
                    <a:pt x="588" y="458"/>
                  </a:lnTo>
                  <a:lnTo>
                    <a:pt x="588" y="494"/>
                  </a:lnTo>
                  <a:lnTo>
                    <a:pt x="588" y="529"/>
                  </a:lnTo>
                  <a:lnTo>
                    <a:pt x="588" y="564"/>
                  </a:lnTo>
                  <a:lnTo>
                    <a:pt x="588" y="600"/>
                  </a:lnTo>
                  <a:lnTo>
                    <a:pt x="588" y="647"/>
                  </a:lnTo>
                  <a:lnTo>
                    <a:pt x="588" y="682"/>
                  </a:lnTo>
                  <a:lnTo>
                    <a:pt x="624" y="682"/>
                  </a:lnTo>
                  <a:lnTo>
                    <a:pt x="660" y="694"/>
                  </a:lnTo>
                  <a:lnTo>
                    <a:pt x="672" y="658"/>
                  </a:lnTo>
                  <a:lnTo>
                    <a:pt x="672" y="623"/>
                  </a:lnTo>
                  <a:lnTo>
                    <a:pt x="684" y="588"/>
                  </a:lnTo>
                  <a:lnTo>
                    <a:pt x="720" y="564"/>
                  </a:lnTo>
                  <a:lnTo>
                    <a:pt x="756" y="541"/>
                  </a:lnTo>
                  <a:lnTo>
                    <a:pt x="792" y="541"/>
                  </a:lnTo>
                  <a:lnTo>
                    <a:pt x="828" y="529"/>
                  </a:lnTo>
                  <a:lnTo>
                    <a:pt x="876" y="541"/>
                  </a:lnTo>
                  <a:lnTo>
                    <a:pt x="912" y="552"/>
                  </a:lnTo>
                  <a:lnTo>
                    <a:pt x="948" y="576"/>
                  </a:lnTo>
                  <a:lnTo>
                    <a:pt x="972" y="611"/>
                  </a:lnTo>
                  <a:lnTo>
                    <a:pt x="996" y="647"/>
                  </a:lnTo>
                  <a:lnTo>
                    <a:pt x="1008" y="682"/>
                  </a:lnTo>
                  <a:lnTo>
                    <a:pt x="1020" y="717"/>
                  </a:lnTo>
                  <a:lnTo>
                    <a:pt x="1020" y="752"/>
                  </a:lnTo>
                  <a:lnTo>
                    <a:pt x="1020" y="788"/>
                  </a:lnTo>
                  <a:lnTo>
                    <a:pt x="1008" y="835"/>
                  </a:lnTo>
                  <a:lnTo>
                    <a:pt x="996" y="870"/>
                  </a:lnTo>
                  <a:lnTo>
                    <a:pt x="960" y="905"/>
                  </a:lnTo>
                  <a:lnTo>
                    <a:pt x="924" y="929"/>
                  </a:lnTo>
                  <a:lnTo>
                    <a:pt x="888" y="952"/>
                  </a:lnTo>
                  <a:lnTo>
                    <a:pt x="852" y="952"/>
                  </a:lnTo>
                  <a:lnTo>
                    <a:pt x="816" y="952"/>
                  </a:lnTo>
                  <a:lnTo>
                    <a:pt x="780" y="940"/>
                  </a:lnTo>
                  <a:lnTo>
                    <a:pt x="732" y="917"/>
                  </a:lnTo>
                  <a:lnTo>
                    <a:pt x="708" y="882"/>
                  </a:lnTo>
                  <a:lnTo>
                    <a:pt x="696" y="846"/>
                  </a:lnTo>
                  <a:lnTo>
                    <a:pt x="660" y="823"/>
                  </a:lnTo>
                  <a:lnTo>
                    <a:pt x="624" y="823"/>
                  </a:lnTo>
                  <a:lnTo>
                    <a:pt x="588" y="823"/>
                  </a:lnTo>
                  <a:lnTo>
                    <a:pt x="588" y="858"/>
                  </a:lnTo>
                  <a:lnTo>
                    <a:pt x="588" y="893"/>
                  </a:lnTo>
                  <a:lnTo>
                    <a:pt x="600" y="929"/>
                  </a:lnTo>
                  <a:lnTo>
                    <a:pt x="612" y="964"/>
                  </a:lnTo>
                  <a:lnTo>
                    <a:pt x="612" y="999"/>
                  </a:lnTo>
                  <a:lnTo>
                    <a:pt x="624" y="1034"/>
                  </a:lnTo>
                  <a:lnTo>
                    <a:pt x="624" y="1070"/>
                  </a:lnTo>
                  <a:lnTo>
                    <a:pt x="624" y="1105"/>
                  </a:lnTo>
                  <a:lnTo>
                    <a:pt x="624" y="1199"/>
                  </a:lnTo>
                  <a:lnTo>
                    <a:pt x="624" y="1270"/>
                  </a:lnTo>
                  <a:lnTo>
                    <a:pt x="624" y="1340"/>
                  </a:lnTo>
                  <a:lnTo>
                    <a:pt x="624" y="1387"/>
                  </a:lnTo>
                  <a:lnTo>
                    <a:pt x="660" y="1375"/>
                  </a:lnTo>
                  <a:lnTo>
                    <a:pt x="696" y="1375"/>
                  </a:lnTo>
                  <a:lnTo>
                    <a:pt x="732" y="1375"/>
                  </a:lnTo>
                  <a:lnTo>
                    <a:pt x="780" y="1375"/>
                  </a:lnTo>
                  <a:lnTo>
                    <a:pt x="816" y="1387"/>
                  </a:lnTo>
                  <a:lnTo>
                    <a:pt x="852" y="1399"/>
                  </a:lnTo>
                  <a:lnTo>
                    <a:pt x="888" y="1411"/>
                  </a:lnTo>
                  <a:lnTo>
                    <a:pt x="924" y="1422"/>
                  </a:lnTo>
                  <a:lnTo>
                    <a:pt x="960" y="1458"/>
                  </a:lnTo>
                  <a:lnTo>
                    <a:pt x="972" y="1493"/>
                  </a:lnTo>
                  <a:lnTo>
                    <a:pt x="996" y="1528"/>
                  </a:lnTo>
                  <a:lnTo>
                    <a:pt x="996" y="1563"/>
                  </a:lnTo>
                  <a:lnTo>
                    <a:pt x="996" y="1599"/>
                  </a:lnTo>
                  <a:lnTo>
                    <a:pt x="984" y="1634"/>
                  </a:lnTo>
                  <a:lnTo>
                    <a:pt x="960" y="1669"/>
                  </a:lnTo>
                  <a:lnTo>
                    <a:pt x="924" y="1693"/>
                  </a:lnTo>
                  <a:lnTo>
                    <a:pt x="888" y="1704"/>
                  </a:lnTo>
                  <a:lnTo>
                    <a:pt x="852" y="1704"/>
                  </a:lnTo>
                  <a:lnTo>
                    <a:pt x="804" y="1704"/>
                  </a:lnTo>
                  <a:lnTo>
                    <a:pt x="768" y="1716"/>
                  </a:lnTo>
                  <a:lnTo>
                    <a:pt x="732" y="1716"/>
                  </a:lnTo>
                  <a:lnTo>
                    <a:pt x="696" y="1716"/>
                  </a:lnTo>
                  <a:lnTo>
                    <a:pt x="660" y="1728"/>
                  </a:lnTo>
                  <a:lnTo>
                    <a:pt x="624" y="1728"/>
                  </a:lnTo>
                  <a:lnTo>
                    <a:pt x="588" y="1728"/>
                  </a:lnTo>
                  <a:lnTo>
                    <a:pt x="552" y="1728"/>
                  </a:lnTo>
                  <a:lnTo>
                    <a:pt x="516" y="1728"/>
                  </a:lnTo>
                  <a:lnTo>
                    <a:pt x="480" y="1728"/>
                  </a:lnTo>
                  <a:lnTo>
                    <a:pt x="444" y="1728"/>
                  </a:lnTo>
                  <a:lnTo>
                    <a:pt x="408" y="1728"/>
                  </a:lnTo>
                  <a:lnTo>
                    <a:pt x="372" y="1728"/>
                  </a:lnTo>
                  <a:lnTo>
                    <a:pt x="336" y="1716"/>
                  </a:lnTo>
                  <a:lnTo>
                    <a:pt x="300" y="1716"/>
                  </a:lnTo>
                  <a:lnTo>
                    <a:pt x="264" y="1716"/>
                  </a:lnTo>
                  <a:lnTo>
                    <a:pt x="228" y="1704"/>
                  </a:lnTo>
                  <a:lnTo>
                    <a:pt x="192" y="1693"/>
                  </a:lnTo>
                  <a:lnTo>
                    <a:pt x="156" y="1681"/>
                  </a:lnTo>
                  <a:lnTo>
                    <a:pt x="120" y="1669"/>
                  </a:lnTo>
                  <a:lnTo>
                    <a:pt x="96" y="1634"/>
                  </a:lnTo>
                  <a:lnTo>
                    <a:pt x="72" y="1599"/>
                  </a:lnTo>
                  <a:lnTo>
                    <a:pt x="48" y="1563"/>
                  </a:lnTo>
                  <a:lnTo>
                    <a:pt x="48" y="1528"/>
                  </a:lnTo>
                  <a:lnTo>
                    <a:pt x="60" y="1493"/>
                  </a:lnTo>
                  <a:lnTo>
                    <a:pt x="84" y="1458"/>
                  </a:lnTo>
                  <a:lnTo>
                    <a:pt x="132" y="1434"/>
                  </a:lnTo>
                  <a:lnTo>
                    <a:pt x="168" y="1411"/>
                  </a:lnTo>
                  <a:lnTo>
                    <a:pt x="204" y="1399"/>
                  </a:lnTo>
                  <a:lnTo>
                    <a:pt x="252" y="1387"/>
                  </a:lnTo>
                  <a:lnTo>
                    <a:pt x="288" y="1387"/>
                  </a:lnTo>
                  <a:lnTo>
                    <a:pt x="336" y="1387"/>
                  </a:lnTo>
                  <a:lnTo>
                    <a:pt x="372" y="1387"/>
                  </a:lnTo>
                  <a:lnTo>
                    <a:pt x="408" y="1387"/>
                  </a:lnTo>
                  <a:lnTo>
                    <a:pt x="444" y="1387"/>
                  </a:lnTo>
                  <a:lnTo>
                    <a:pt x="456" y="1352"/>
                  </a:lnTo>
                  <a:lnTo>
                    <a:pt x="456" y="1317"/>
                  </a:lnTo>
                  <a:lnTo>
                    <a:pt x="456" y="1281"/>
                  </a:lnTo>
                  <a:lnTo>
                    <a:pt x="456" y="1246"/>
                  </a:lnTo>
                  <a:lnTo>
                    <a:pt x="456" y="1211"/>
                  </a:lnTo>
                  <a:lnTo>
                    <a:pt x="456" y="1176"/>
                  </a:lnTo>
                  <a:lnTo>
                    <a:pt x="444" y="1140"/>
                  </a:lnTo>
                  <a:lnTo>
                    <a:pt x="444" y="1105"/>
                  </a:lnTo>
                  <a:lnTo>
                    <a:pt x="444" y="1070"/>
                  </a:lnTo>
                  <a:lnTo>
                    <a:pt x="444" y="1034"/>
                  </a:lnTo>
                  <a:lnTo>
                    <a:pt x="444" y="999"/>
                  </a:lnTo>
                  <a:lnTo>
                    <a:pt x="444" y="964"/>
                  </a:lnTo>
                  <a:lnTo>
                    <a:pt x="444" y="929"/>
                  </a:lnTo>
                  <a:lnTo>
                    <a:pt x="444" y="893"/>
                  </a:lnTo>
                  <a:lnTo>
                    <a:pt x="408" y="870"/>
                  </a:lnTo>
                  <a:lnTo>
                    <a:pt x="372" y="870"/>
                  </a:lnTo>
                  <a:lnTo>
                    <a:pt x="336" y="870"/>
                  </a:lnTo>
                  <a:lnTo>
                    <a:pt x="336" y="905"/>
                  </a:lnTo>
                  <a:lnTo>
                    <a:pt x="336" y="940"/>
                  </a:lnTo>
                  <a:lnTo>
                    <a:pt x="300" y="964"/>
                  </a:lnTo>
                  <a:lnTo>
                    <a:pt x="264" y="987"/>
                  </a:lnTo>
                  <a:lnTo>
                    <a:pt x="228" y="987"/>
                  </a:lnTo>
                  <a:lnTo>
                    <a:pt x="192" y="987"/>
                  </a:lnTo>
                  <a:lnTo>
                    <a:pt x="156" y="987"/>
                  </a:lnTo>
                  <a:lnTo>
                    <a:pt x="120" y="976"/>
                  </a:lnTo>
                  <a:lnTo>
                    <a:pt x="84" y="964"/>
                  </a:lnTo>
                  <a:lnTo>
                    <a:pt x="60" y="929"/>
                  </a:lnTo>
                  <a:lnTo>
                    <a:pt x="36" y="893"/>
                  </a:lnTo>
                  <a:lnTo>
                    <a:pt x="12" y="858"/>
                  </a:lnTo>
                  <a:lnTo>
                    <a:pt x="0" y="823"/>
                  </a:lnTo>
                  <a:lnTo>
                    <a:pt x="0" y="788"/>
                  </a:lnTo>
                  <a:lnTo>
                    <a:pt x="0" y="752"/>
                  </a:lnTo>
                  <a:lnTo>
                    <a:pt x="24" y="717"/>
                  </a:lnTo>
                  <a:lnTo>
                    <a:pt x="60" y="694"/>
                  </a:lnTo>
                  <a:lnTo>
                    <a:pt x="96" y="670"/>
                  </a:lnTo>
                  <a:lnTo>
                    <a:pt x="132" y="658"/>
                  </a:lnTo>
                  <a:lnTo>
                    <a:pt x="180" y="658"/>
                  </a:lnTo>
                  <a:lnTo>
                    <a:pt x="216" y="658"/>
                  </a:lnTo>
                  <a:lnTo>
                    <a:pt x="252" y="670"/>
                  </a:lnTo>
                  <a:lnTo>
                    <a:pt x="288" y="682"/>
                  </a:lnTo>
                  <a:lnTo>
                    <a:pt x="312" y="717"/>
                  </a:lnTo>
                  <a:lnTo>
                    <a:pt x="324" y="752"/>
                  </a:lnTo>
                  <a:lnTo>
                    <a:pt x="360" y="752"/>
                  </a:lnTo>
                  <a:lnTo>
                    <a:pt x="396" y="752"/>
                  </a:lnTo>
                  <a:lnTo>
                    <a:pt x="432" y="752"/>
                  </a:lnTo>
                  <a:lnTo>
                    <a:pt x="432" y="717"/>
                  </a:lnTo>
                  <a:lnTo>
                    <a:pt x="444" y="682"/>
                  </a:lnTo>
                  <a:lnTo>
                    <a:pt x="444" y="647"/>
                  </a:lnTo>
                  <a:lnTo>
                    <a:pt x="444" y="600"/>
                  </a:lnTo>
                  <a:lnTo>
                    <a:pt x="444" y="564"/>
                  </a:lnTo>
                  <a:lnTo>
                    <a:pt x="444" y="529"/>
                  </a:lnTo>
                  <a:lnTo>
                    <a:pt x="444" y="494"/>
                  </a:lnTo>
                  <a:lnTo>
                    <a:pt x="444" y="458"/>
                  </a:lnTo>
                  <a:lnTo>
                    <a:pt x="444" y="423"/>
                  </a:lnTo>
                  <a:lnTo>
                    <a:pt x="444" y="376"/>
                  </a:lnTo>
                  <a:lnTo>
                    <a:pt x="444" y="341"/>
                  </a:lnTo>
                  <a:lnTo>
                    <a:pt x="444" y="306"/>
                  </a:lnTo>
                  <a:lnTo>
                    <a:pt x="432" y="259"/>
                  </a:lnTo>
                  <a:lnTo>
                    <a:pt x="432" y="223"/>
                  </a:lnTo>
                  <a:lnTo>
                    <a:pt x="432" y="188"/>
                  </a:lnTo>
                  <a:lnTo>
                    <a:pt x="432" y="153"/>
                  </a:lnTo>
                  <a:lnTo>
                    <a:pt x="432" y="118"/>
                  </a:lnTo>
                  <a:lnTo>
                    <a:pt x="432" y="82"/>
                  </a:lnTo>
                  <a:lnTo>
                    <a:pt x="432" y="47"/>
                  </a:lnTo>
                  <a:lnTo>
                    <a:pt x="432" y="12"/>
                  </a:lnTo>
                </a:path>
              </a:pathLst>
            </a:custGeom>
            <a:noFill/>
            <a:ln w="50800" cap="rnd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6" name="AutoShape 73"/>
            <p:cNvSpPr>
              <a:spLocks noChangeArrowheads="1"/>
            </p:cNvSpPr>
            <p:nvPr/>
          </p:nvSpPr>
          <p:spPr bwMode="auto">
            <a:xfrm>
              <a:off x="4960" y="112"/>
              <a:ext cx="640" cy="736"/>
            </a:xfrm>
            <a:prstGeom prst="diamond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67" name="Rectangle 74"/>
            <p:cNvSpPr>
              <a:spLocks noChangeArrowheads="1"/>
            </p:cNvSpPr>
            <p:nvPr/>
          </p:nvSpPr>
          <p:spPr bwMode="auto">
            <a:xfrm>
              <a:off x="5031" y="346"/>
              <a:ext cx="489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aa4</a:t>
              </a:r>
            </a:p>
          </p:txBody>
        </p:sp>
      </p:grpSp>
      <p:sp>
        <p:nvSpPr>
          <p:cNvPr id="42050" name="Line 75"/>
          <p:cNvSpPr>
            <a:spLocks noChangeShapeType="1"/>
          </p:cNvSpPr>
          <p:nvPr/>
        </p:nvSpPr>
        <p:spPr bwMode="auto">
          <a:xfrm>
            <a:off x="78644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1" name="Line 76"/>
          <p:cNvSpPr>
            <a:spLocks noChangeShapeType="1"/>
          </p:cNvSpPr>
          <p:nvPr/>
        </p:nvSpPr>
        <p:spPr bwMode="auto">
          <a:xfrm>
            <a:off x="83978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2" name="Line 77"/>
          <p:cNvSpPr>
            <a:spLocks noChangeShapeType="1"/>
          </p:cNvSpPr>
          <p:nvPr/>
        </p:nvSpPr>
        <p:spPr bwMode="auto">
          <a:xfrm>
            <a:off x="89312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3" name="Line 78"/>
          <p:cNvSpPr>
            <a:spLocks noChangeShapeType="1"/>
          </p:cNvSpPr>
          <p:nvPr/>
        </p:nvSpPr>
        <p:spPr bwMode="auto">
          <a:xfrm flipV="1">
            <a:off x="3225800" y="660400"/>
            <a:ext cx="48260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4" name="Line 79"/>
          <p:cNvSpPr>
            <a:spLocks noChangeShapeType="1"/>
          </p:cNvSpPr>
          <p:nvPr/>
        </p:nvSpPr>
        <p:spPr bwMode="auto">
          <a:xfrm>
            <a:off x="4343400" y="711200"/>
            <a:ext cx="0" cy="939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5" name="Rectangle 80"/>
          <p:cNvSpPr>
            <a:spLocks noChangeArrowheads="1"/>
          </p:cNvSpPr>
          <p:nvPr/>
        </p:nvSpPr>
        <p:spPr bwMode="auto">
          <a:xfrm>
            <a:off x="7377113" y="51974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2056" name="Rectangle 81"/>
          <p:cNvSpPr>
            <a:spLocks noChangeArrowheads="1"/>
          </p:cNvSpPr>
          <p:nvPr/>
        </p:nvSpPr>
        <p:spPr bwMode="auto">
          <a:xfrm>
            <a:off x="7910513" y="51974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2057" name="Rectangle 82"/>
          <p:cNvSpPr>
            <a:spLocks noChangeArrowheads="1"/>
          </p:cNvSpPr>
          <p:nvPr/>
        </p:nvSpPr>
        <p:spPr bwMode="auto">
          <a:xfrm>
            <a:off x="8443913" y="51974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3499666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D4E8212-CD99-4E45-824C-9CABF605196D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43011" name="Freeform 2"/>
          <p:cNvSpPr>
            <a:spLocks/>
          </p:cNvSpPr>
          <p:nvPr/>
        </p:nvSpPr>
        <p:spPr bwMode="auto">
          <a:xfrm>
            <a:off x="1520825" y="1600200"/>
            <a:ext cx="5583238" cy="3563938"/>
          </a:xfrm>
          <a:custGeom>
            <a:avLst/>
            <a:gdLst>
              <a:gd name="T0" fmla="*/ 2147483647 w 3517"/>
              <a:gd name="T1" fmla="*/ 2147483647 h 2245"/>
              <a:gd name="T2" fmla="*/ 2147483647 w 3517"/>
              <a:gd name="T3" fmla="*/ 2147483647 h 2245"/>
              <a:gd name="T4" fmla="*/ 2147483647 w 3517"/>
              <a:gd name="T5" fmla="*/ 2147483647 h 2245"/>
              <a:gd name="T6" fmla="*/ 2147483647 w 3517"/>
              <a:gd name="T7" fmla="*/ 2147483647 h 2245"/>
              <a:gd name="T8" fmla="*/ 2147483647 w 3517"/>
              <a:gd name="T9" fmla="*/ 2147483647 h 2245"/>
              <a:gd name="T10" fmla="*/ 2147483647 w 3517"/>
              <a:gd name="T11" fmla="*/ 2147483647 h 2245"/>
              <a:gd name="T12" fmla="*/ 0 w 3517"/>
              <a:gd name="T13" fmla="*/ 2147483647 h 2245"/>
              <a:gd name="T14" fmla="*/ 0 w 3517"/>
              <a:gd name="T15" fmla="*/ 2147483647 h 2245"/>
              <a:gd name="T16" fmla="*/ 0 w 3517"/>
              <a:gd name="T17" fmla="*/ 2147483647 h 2245"/>
              <a:gd name="T18" fmla="*/ 2147483647 w 3517"/>
              <a:gd name="T19" fmla="*/ 2147483647 h 2245"/>
              <a:gd name="T20" fmla="*/ 2147483647 w 3517"/>
              <a:gd name="T21" fmla="*/ 2147483647 h 2245"/>
              <a:gd name="T22" fmla="*/ 2147483647 w 3517"/>
              <a:gd name="T23" fmla="*/ 2147483647 h 2245"/>
              <a:gd name="T24" fmla="*/ 2147483647 w 3517"/>
              <a:gd name="T25" fmla="*/ 2147483647 h 2245"/>
              <a:gd name="T26" fmla="*/ 2147483647 w 3517"/>
              <a:gd name="T27" fmla="*/ 2147483647 h 2245"/>
              <a:gd name="T28" fmla="*/ 2147483647 w 3517"/>
              <a:gd name="T29" fmla="*/ 2147483647 h 2245"/>
              <a:gd name="T30" fmla="*/ 2147483647 w 3517"/>
              <a:gd name="T31" fmla="*/ 2147483647 h 2245"/>
              <a:gd name="T32" fmla="*/ 2147483647 w 3517"/>
              <a:gd name="T33" fmla="*/ 2147483647 h 2245"/>
              <a:gd name="T34" fmla="*/ 2147483647 w 3517"/>
              <a:gd name="T35" fmla="*/ 2147483647 h 2245"/>
              <a:gd name="T36" fmla="*/ 2147483647 w 3517"/>
              <a:gd name="T37" fmla="*/ 0 h 2245"/>
              <a:gd name="T38" fmla="*/ 2147483647 w 3517"/>
              <a:gd name="T39" fmla="*/ 0 h 2245"/>
              <a:gd name="T40" fmla="*/ 2147483647 w 3517"/>
              <a:gd name="T41" fmla="*/ 0 h 2245"/>
              <a:gd name="T42" fmla="*/ 2147483647 w 3517"/>
              <a:gd name="T43" fmla="*/ 2147483647 h 2245"/>
              <a:gd name="T44" fmla="*/ 2147483647 w 3517"/>
              <a:gd name="T45" fmla="*/ 2147483647 h 2245"/>
              <a:gd name="T46" fmla="*/ 2147483647 w 3517"/>
              <a:gd name="T47" fmla="*/ 2147483647 h 2245"/>
              <a:gd name="T48" fmla="*/ 2147483647 w 3517"/>
              <a:gd name="T49" fmla="*/ 2147483647 h 2245"/>
              <a:gd name="T50" fmla="*/ 2147483647 w 3517"/>
              <a:gd name="T51" fmla="*/ 2147483647 h 2245"/>
              <a:gd name="T52" fmla="*/ 2147483647 w 3517"/>
              <a:gd name="T53" fmla="*/ 2147483647 h 2245"/>
              <a:gd name="T54" fmla="*/ 2147483647 w 3517"/>
              <a:gd name="T55" fmla="*/ 2147483647 h 2245"/>
              <a:gd name="T56" fmla="*/ 2147483647 w 3517"/>
              <a:gd name="T57" fmla="*/ 2147483647 h 2245"/>
              <a:gd name="T58" fmla="*/ 2147483647 w 3517"/>
              <a:gd name="T59" fmla="*/ 2147483647 h 2245"/>
              <a:gd name="T60" fmla="*/ 2147483647 w 3517"/>
              <a:gd name="T61" fmla="*/ 2147483647 h 2245"/>
              <a:gd name="T62" fmla="*/ 2147483647 w 3517"/>
              <a:gd name="T63" fmla="*/ 2147483647 h 2245"/>
              <a:gd name="T64" fmla="*/ 2147483647 w 3517"/>
              <a:gd name="T65" fmla="*/ 2147483647 h 2245"/>
              <a:gd name="T66" fmla="*/ 2147483647 w 3517"/>
              <a:gd name="T67" fmla="*/ 2147483647 h 2245"/>
              <a:gd name="T68" fmla="*/ 2147483647 w 3517"/>
              <a:gd name="T69" fmla="*/ 2147483647 h 2245"/>
              <a:gd name="T70" fmla="*/ 2147483647 w 3517"/>
              <a:gd name="T71" fmla="*/ 2147483647 h 2245"/>
              <a:gd name="T72" fmla="*/ 2147483647 w 3517"/>
              <a:gd name="T73" fmla="*/ 2147483647 h 2245"/>
              <a:gd name="T74" fmla="*/ 2147483647 w 3517"/>
              <a:gd name="T75" fmla="*/ 2147483647 h 2245"/>
              <a:gd name="T76" fmla="*/ 2147483647 w 3517"/>
              <a:gd name="T77" fmla="*/ 2147483647 h 2245"/>
              <a:gd name="T78" fmla="*/ 2147483647 w 3517"/>
              <a:gd name="T79" fmla="*/ 2147483647 h 2245"/>
              <a:gd name="T80" fmla="*/ 2147483647 w 3517"/>
              <a:gd name="T81" fmla="*/ 2147483647 h 2245"/>
              <a:gd name="T82" fmla="*/ 2147483647 w 3517"/>
              <a:gd name="T83" fmla="*/ 2147483647 h 2245"/>
              <a:gd name="T84" fmla="*/ 2147483647 w 3517"/>
              <a:gd name="T85" fmla="*/ 2147483647 h 2245"/>
              <a:gd name="T86" fmla="*/ 2147483647 w 3517"/>
              <a:gd name="T87" fmla="*/ 2147483647 h 2245"/>
              <a:gd name="T88" fmla="*/ 2147483647 w 3517"/>
              <a:gd name="T89" fmla="*/ 2147483647 h 2245"/>
              <a:gd name="T90" fmla="*/ 2147483647 w 3517"/>
              <a:gd name="T91" fmla="*/ 2147483647 h 2245"/>
              <a:gd name="T92" fmla="*/ 2147483647 w 3517"/>
              <a:gd name="T93" fmla="*/ 2147483647 h 2245"/>
              <a:gd name="T94" fmla="*/ 2147483647 w 3517"/>
              <a:gd name="T95" fmla="*/ 2147483647 h 2245"/>
              <a:gd name="T96" fmla="*/ 2147483647 w 3517"/>
              <a:gd name="T97" fmla="*/ 2147483647 h 2245"/>
              <a:gd name="T98" fmla="*/ 2147483647 w 3517"/>
              <a:gd name="T99" fmla="*/ 2147483647 h 2245"/>
              <a:gd name="T100" fmla="*/ 2147483647 w 3517"/>
              <a:gd name="T101" fmla="*/ 2147483647 h 2245"/>
              <a:gd name="T102" fmla="*/ 2147483647 w 3517"/>
              <a:gd name="T103" fmla="*/ 2147483647 h 2245"/>
              <a:gd name="T104" fmla="*/ 2147483647 w 3517"/>
              <a:gd name="T105" fmla="*/ 2147483647 h 2245"/>
              <a:gd name="T106" fmla="*/ 2147483647 w 3517"/>
              <a:gd name="T107" fmla="*/ 2147483647 h 2245"/>
              <a:gd name="T108" fmla="*/ 2147483647 w 3517"/>
              <a:gd name="T109" fmla="*/ 2147483647 h 2245"/>
              <a:gd name="T110" fmla="*/ 2147483647 w 3517"/>
              <a:gd name="T111" fmla="*/ 2147483647 h 2245"/>
              <a:gd name="T112" fmla="*/ 2147483647 w 3517"/>
              <a:gd name="T113" fmla="*/ 2147483647 h 2245"/>
              <a:gd name="T114" fmla="*/ 2147483647 w 3517"/>
              <a:gd name="T115" fmla="*/ 2147483647 h 2245"/>
              <a:gd name="T116" fmla="*/ 2147483647 w 3517"/>
              <a:gd name="T117" fmla="*/ 2147483647 h 224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517" h="2245">
                <a:moveTo>
                  <a:pt x="348" y="2208"/>
                </a:moveTo>
                <a:lnTo>
                  <a:pt x="324" y="2172"/>
                </a:lnTo>
                <a:lnTo>
                  <a:pt x="288" y="2136"/>
                </a:lnTo>
                <a:lnTo>
                  <a:pt x="252" y="2100"/>
                </a:lnTo>
                <a:lnTo>
                  <a:pt x="216" y="2052"/>
                </a:lnTo>
                <a:lnTo>
                  <a:pt x="192" y="2016"/>
                </a:lnTo>
                <a:lnTo>
                  <a:pt x="168" y="1980"/>
                </a:lnTo>
                <a:lnTo>
                  <a:pt x="144" y="1944"/>
                </a:lnTo>
                <a:lnTo>
                  <a:pt x="132" y="1908"/>
                </a:lnTo>
                <a:lnTo>
                  <a:pt x="108" y="1872"/>
                </a:lnTo>
                <a:lnTo>
                  <a:pt x="96" y="1836"/>
                </a:lnTo>
                <a:lnTo>
                  <a:pt x="72" y="1800"/>
                </a:lnTo>
                <a:lnTo>
                  <a:pt x="60" y="1764"/>
                </a:lnTo>
                <a:lnTo>
                  <a:pt x="48" y="1716"/>
                </a:lnTo>
                <a:lnTo>
                  <a:pt x="36" y="1680"/>
                </a:lnTo>
                <a:lnTo>
                  <a:pt x="24" y="1644"/>
                </a:lnTo>
                <a:lnTo>
                  <a:pt x="12" y="1608"/>
                </a:lnTo>
                <a:lnTo>
                  <a:pt x="12" y="1560"/>
                </a:lnTo>
                <a:lnTo>
                  <a:pt x="0" y="1464"/>
                </a:lnTo>
                <a:lnTo>
                  <a:pt x="0" y="1392"/>
                </a:lnTo>
                <a:lnTo>
                  <a:pt x="0" y="1320"/>
                </a:lnTo>
                <a:lnTo>
                  <a:pt x="0" y="1224"/>
                </a:lnTo>
                <a:lnTo>
                  <a:pt x="0" y="1152"/>
                </a:lnTo>
                <a:lnTo>
                  <a:pt x="0" y="1080"/>
                </a:lnTo>
                <a:lnTo>
                  <a:pt x="0" y="984"/>
                </a:lnTo>
                <a:lnTo>
                  <a:pt x="0" y="912"/>
                </a:lnTo>
                <a:lnTo>
                  <a:pt x="0" y="840"/>
                </a:lnTo>
                <a:lnTo>
                  <a:pt x="0" y="768"/>
                </a:lnTo>
                <a:lnTo>
                  <a:pt x="0" y="696"/>
                </a:lnTo>
                <a:lnTo>
                  <a:pt x="12" y="600"/>
                </a:lnTo>
                <a:lnTo>
                  <a:pt x="12" y="528"/>
                </a:lnTo>
                <a:lnTo>
                  <a:pt x="24" y="480"/>
                </a:lnTo>
                <a:lnTo>
                  <a:pt x="48" y="444"/>
                </a:lnTo>
                <a:lnTo>
                  <a:pt x="60" y="408"/>
                </a:lnTo>
                <a:lnTo>
                  <a:pt x="84" y="372"/>
                </a:lnTo>
                <a:lnTo>
                  <a:pt x="120" y="336"/>
                </a:lnTo>
                <a:lnTo>
                  <a:pt x="156" y="312"/>
                </a:lnTo>
                <a:lnTo>
                  <a:pt x="192" y="276"/>
                </a:lnTo>
                <a:lnTo>
                  <a:pt x="228" y="252"/>
                </a:lnTo>
                <a:lnTo>
                  <a:pt x="264" y="228"/>
                </a:lnTo>
                <a:lnTo>
                  <a:pt x="312" y="192"/>
                </a:lnTo>
                <a:lnTo>
                  <a:pt x="360" y="168"/>
                </a:lnTo>
                <a:lnTo>
                  <a:pt x="456" y="144"/>
                </a:lnTo>
                <a:lnTo>
                  <a:pt x="504" y="120"/>
                </a:lnTo>
                <a:lnTo>
                  <a:pt x="552" y="108"/>
                </a:lnTo>
                <a:lnTo>
                  <a:pt x="624" y="96"/>
                </a:lnTo>
                <a:lnTo>
                  <a:pt x="672" y="84"/>
                </a:lnTo>
                <a:lnTo>
                  <a:pt x="768" y="72"/>
                </a:lnTo>
                <a:lnTo>
                  <a:pt x="804" y="60"/>
                </a:lnTo>
                <a:lnTo>
                  <a:pt x="852" y="48"/>
                </a:lnTo>
                <a:lnTo>
                  <a:pt x="948" y="36"/>
                </a:lnTo>
                <a:lnTo>
                  <a:pt x="1044" y="24"/>
                </a:lnTo>
                <a:lnTo>
                  <a:pt x="1116" y="24"/>
                </a:lnTo>
                <a:lnTo>
                  <a:pt x="1164" y="12"/>
                </a:lnTo>
                <a:lnTo>
                  <a:pt x="1212" y="0"/>
                </a:lnTo>
                <a:lnTo>
                  <a:pt x="1308" y="0"/>
                </a:lnTo>
                <a:lnTo>
                  <a:pt x="1380" y="0"/>
                </a:lnTo>
                <a:lnTo>
                  <a:pt x="1476" y="0"/>
                </a:lnTo>
                <a:lnTo>
                  <a:pt x="1548" y="0"/>
                </a:lnTo>
                <a:lnTo>
                  <a:pt x="1668" y="0"/>
                </a:lnTo>
                <a:lnTo>
                  <a:pt x="1740" y="0"/>
                </a:lnTo>
                <a:lnTo>
                  <a:pt x="1836" y="0"/>
                </a:lnTo>
                <a:lnTo>
                  <a:pt x="1932" y="0"/>
                </a:lnTo>
                <a:lnTo>
                  <a:pt x="2028" y="12"/>
                </a:lnTo>
                <a:lnTo>
                  <a:pt x="2124" y="24"/>
                </a:lnTo>
                <a:lnTo>
                  <a:pt x="2196" y="24"/>
                </a:lnTo>
                <a:lnTo>
                  <a:pt x="2268" y="24"/>
                </a:lnTo>
                <a:lnTo>
                  <a:pt x="2340" y="24"/>
                </a:lnTo>
                <a:lnTo>
                  <a:pt x="2412" y="36"/>
                </a:lnTo>
                <a:lnTo>
                  <a:pt x="2484" y="36"/>
                </a:lnTo>
                <a:lnTo>
                  <a:pt x="2556" y="48"/>
                </a:lnTo>
                <a:lnTo>
                  <a:pt x="2628" y="48"/>
                </a:lnTo>
                <a:lnTo>
                  <a:pt x="2676" y="72"/>
                </a:lnTo>
                <a:lnTo>
                  <a:pt x="2748" y="84"/>
                </a:lnTo>
                <a:lnTo>
                  <a:pt x="2820" y="96"/>
                </a:lnTo>
                <a:lnTo>
                  <a:pt x="2868" y="120"/>
                </a:lnTo>
                <a:lnTo>
                  <a:pt x="2964" y="156"/>
                </a:lnTo>
                <a:lnTo>
                  <a:pt x="3060" y="180"/>
                </a:lnTo>
                <a:lnTo>
                  <a:pt x="3144" y="216"/>
                </a:lnTo>
                <a:lnTo>
                  <a:pt x="3180" y="252"/>
                </a:lnTo>
                <a:lnTo>
                  <a:pt x="3252" y="324"/>
                </a:lnTo>
                <a:lnTo>
                  <a:pt x="3288" y="360"/>
                </a:lnTo>
                <a:lnTo>
                  <a:pt x="3324" y="456"/>
                </a:lnTo>
                <a:lnTo>
                  <a:pt x="3372" y="504"/>
                </a:lnTo>
                <a:lnTo>
                  <a:pt x="3396" y="540"/>
                </a:lnTo>
                <a:lnTo>
                  <a:pt x="3420" y="576"/>
                </a:lnTo>
                <a:lnTo>
                  <a:pt x="3444" y="624"/>
                </a:lnTo>
                <a:lnTo>
                  <a:pt x="3468" y="672"/>
                </a:lnTo>
                <a:lnTo>
                  <a:pt x="3480" y="720"/>
                </a:lnTo>
                <a:lnTo>
                  <a:pt x="3492" y="816"/>
                </a:lnTo>
                <a:lnTo>
                  <a:pt x="3492" y="888"/>
                </a:lnTo>
                <a:lnTo>
                  <a:pt x="3504" y="960"/>
                </a:lnTo>
                <a:lnTo>
                  <a:pt x="3516" y="1032"/>
                </a:lnTo>
                <a:lnTo>
                  <a:pt x="3516" y="1104"/>
                </a:lnTo>
                <a:lnTo>
                  <a:pt x="3516" y="1176"/>
                </a:lnTo>
                <a:lnTo>
                  <a:pt x="3516" y="1248"/>
                </a:lnTo>
                <a:lnTo>
                  <a:pt x="3516" y="1320"/>
                </a:lnTo>
                <a:lnTo>
                  <a:pt x="3516" y="1416"/>
                </a:lnTo>
                <a:lnTo>
                  <a:pt x="3516" y="1488"/>
                </a:lnTo>
                <a:lnTo>
                  <a:pt x="3516" y="1524"/>
                </a:lnTo>
                <a:lnTo>
                  <a:pt x="3516" y="1572"/>
                </a:lnTo>
                <a:lnTo>
                  <a:pt x="3516" y="1608"/>
                </a:lnTo>
                <a:lnTo>
                  <a:pt x="3504" y="1704"/>
                </a:lnTo>
                <a:lnTo>
                  <a:pt x="3492" y="1752"/>
                </a:lnTo>
                <a:lnTo>
                  <a:pt x="3468" y="1800"/>
                </a:lnTo>
                <a:lnTo>
                  <a:pt x="3456" y="1836"/>
                </a:lnTo>
                <a:lnTo>
                  <a:pt x="3432" y="1884"/>
                </a:lnTo>
                <a:lnTo>
                  <a:pt x="3408" y="1932"/>
                </a:lnTo>
                <a:lnTo>
                  <a:pt x="3384" y="1980"/>
                </a:lnTo>
                <a:lnTo>
                  <a:pt x="3348" y="2016"/>
                </a:lnTo>
                <a:lnTo>
                  <a:pt x="3324" y="2052"/>
                </a:lnTo>
                <a:lnTo>
                  <a:pt x="3276" y="2100"/>
                </a:lnTo>
                <a:lnTo>
                  <a:pt x="3240" y="2124"/>
                </a:lnTo>
                <a:lnTo>
                  <a:pt x="3204" y="2160"/>
                </a:lnTo>
                <a:lnTo>
                  <a:pt x="3168" y="2184"/>
                </a:lnTo>
                <a:lnTo>
                  <a:pt x="3132" y="2208"/>
                </a:lnTo>
                <a:lnTo>
                  <a:pt x="3096" y="2208"/>
                </a:lnTo>
                <a:lnTo>
                  <a:pt x="3024" y="2208"/>
                </a:lnTo>
                <a:lnTo>
                  <a:pt x="2988" y="2208"/>
                </a:lnTo>
                <a:lnTo>
                  <a:pt x="2952" y="2208"/>
                </a:lnTo>
                <a:lnTo>
                  <a:pt x="2916" y="2208"/>
                </a:lnTo>
                <a:lnTo>
                  <a:pt x="2868" y="2208"/>
                </a:lnTo>
                <a:lnTo>
                  <a:pt x="2796" y="2208"/>
                </a:lnTo>
                <a:lnTo>
                  <a:pt x="2676" y="2208"/>
                </a:lnTo>
                <a:lnTo>
                  <a:pt x="2640" y="2208"/>
                </a:lnTo>
                <a:lnTo>
                  <a:pt x="2592" y="2208"/>
                </a:lnTo>
                <a:lnTo>
                  <a:pt x="2496" y="2208"/>
                </a:lnTo>
                <a:lnTo>
                  <a:pt x="2460" y="2208"/>
                </a:lnTo>
                <a:lnTo>
                  <a:pt x="2364" y="2208"/>
                </a:lnTo>
                <a:lnTo>
                  <a:pt x="2316" y="2196"/>
                </a:lnTo>
                <a:lnTo>
                  <a:pt x="2268" y="2196"/>
                </a:lnTo>
                <a:lnTo>
                  <a:pt x="2220" y="2196"/>
                </a:lnTo>
                <a:lnTo>
                  <a:pt x="2184" y="2196"/>
                </a:lnTo>
                <a:lnTo>
                  <a:pt x="2136" y="2196"/>
                </a:lnTo>
                <a:lnTo>
                  <a:pt x="2088" y="2196"/>
                </a:lnTo>
                <a:lnTo>
                  <a:pt x="2040" y="2196"/>
                </a:lnTo>
                <a:lnTo>
                  <a:pt x="2004" y="2196"/>
                </a:lnTo>
                <a:lnTo>
                  <a:pt x="1968" y="2196"/>
                </a:lnTo>
                <a:lnTo>
                  <a:pt x="1920" y="2208"/>
                </a:lnTo>
                <a:lnTo>
                  <a:pt x="1884" y="2208"/>
                </a:lnTo>
                <a:lnTo>
                  <a:pt x="1848" y="2208"/>
                </a:lnTo>
                <a:lnTo>
                  <a:pt x="1812" y="2220"/>
                </a:lnTo>
                <a:lnTo>
                  <a:pt x="1776" y="2220"/>
                </a:lnTo>
                <a:lnTo>
                  <a:pt x="1740" y="2220"/>
                </a:lnTo>
                <a:lnTo>
                  <a:pt x="1704" y="2220"/>
                </a:lnTo>
                <a:lnTo>
                  <a:pt x="1668" y="2220"/>
                </a:lnTo>
                <a:lnTo>
                  <a:pt x="1632" y="2220"/>
                </a:lnTo>
                <a:lnTo>
                  <a:pt x="1596" y="2220"/>
                </a:lnTo>
                <a:lnTo>
                  <a:pt x="1560" y="2220"/>
                </a:lnTo>
                <a:lnTo>
                  <a:pt x="1524" y="2220"/>
                </a:lnTo>
                <a:lnTo>
                  <a:pt x="1452" y="2220"/>
                </a:lnTo>
                <a:lnTo>
                  <a:pt x="1380" y="2232"/>
                </a:lnTo>
                <a:lnTo>
                  <a:pt x="1284" y="2232"/>
                </a:lnTo>
                <a:lnTo>
                  <a:pt x="1188" y="2244"/>
                </a:lnTo>
                <a:lnTo>
                  <a:pt x="1140" y="2244"/>
                </a:lnTo>
                <a:lnTo>
                  <a:pt x="1092" y="2244"/>
                </a:lnTo>
                <a:lnTo>
                  <a:pt x="1056" y="2244"/>
                </a:lnTo>
                <a:lnTo>
                  <a:pt x="1020" y="2244"/>
                </a:lnTo>
                <a:lnTo>
                  <a:pt x="984" y="2244"/>
                </a:lnTo>
                <a:lnTo>
                  <a:pt x="948" y="2244"/>
                </a:lnTo>
                <a:lnTo>
                  <a:pt x="912" y="2244"/>
                </a:lnTo>
                <a:lnTo>
                  <a:pt x="876" y="2244"/>
                </a:lnTo>
                <a:lnTo>
                  <a:pt x="828" y="2244"/>
                </a:lnTo>
                <a:lnTo>
                  <a:pt x="792" y="2244"/>
                </a:lnTo>
                <a:lnTo>
                  <a:pt x="756" y="2244"/>
                </a:lnTo>
                <a:lnTo>
                  <a:pt x="708" y="2244"/>
                </a:lnTo>
                <a:lnTo>
                  <a:pt x="672" y="2244"/>
                </a:lnTo>
                <a:lnTo>
                  <a:pt x="636" y="2244"/>
                </a:lnTo>
                <a:lnTo>
                  <a:pt x="600" y="2244"/>
                </a:lnTo>
                <a:lnTo>
                  <a:pt x="564" y="2232"/>
                </a:lnTo>
                <a:lnTo>
                  <a:pt x="528" y="2232"/>
                </a:lnTo>
                <a:lnTo>
                  <a:pt x="492" y="2232"/>
                </a:lnTo>
                <a:lnTo>
                  <a:pt x="456" y="2220"/>
                </a:lnTo>
                <a:lnTo>
                  <a:pt x="420" y="2220"/>
                </a:lnTo>
                <a:lnTo>
                  <a:pt x="384" y="2220"/>
                </a:lnTo>
                <a:lnTo>
                  <a:pt x="348" y="2208"/>
                </a:lnTo>
              </a:path>
            </a:pathLst>
          </a:custGeom>
          <a:solidFill>
            <a:srgbClr val="A2C1FE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Freeform 3"/>
          <p:cNvSpPr>
            <a:spLocks/>
          </p:cNvSpPr>
          <p:nvPr/>
        </p:nvSpPr>
        <p:spPr bwMode="auto">
          <a:xfrm>
            <a:off x="1616075" y="5067300"/>
            <a:ext cx="5449888" cy="1201738"/>
          </a:xfrm>
          <a:custGeom>
            <a:avLst/>
            <a:gdLst>
              <a:gd name="T0" fmla="*/ 2147483647 w 3433"/>
              <a:gd name="T1" fmla="*/ 2147483647 h 757"/>
              <a:gd name="T2" fmla="*/ 2147483647 w 3433"/>
              <a:gd name="T3" fmla="*/ 2147483647 h 757"/>
              <a:gd name="T4" fmla="*/ 2147483647 w 3433"/>
              <a:gd name="T5" fmla="*/ 2147483647 h 757"/>
              <a:gd name="T6" fmla="*/ 2147483647 w 3433"/>
              <a:gd name="T7" fmla="*/ 2147483647 h 757"/>
              <a:gd name="T8" fmla="*/ 2147483647 w 3433"/>
              <a:gd name="T9" fmla="*/ 2147483647 h 757"/>
              <a:gd name="T10" fmla="*/ 2147483647 w 3433"/>
              <a:gd name="T11" fmla="*/ 0 h 757"/>
              <a:gd name="T12" fmla="*/ 2147483647 w 3433"/>
              <a:gd name="T13" fmla="*/ 2147483647 h 757"/>
              <a:gd name="T14" fmla="*/ 2147483647 w 3433"/>
              <a:gd name="T15" fmla="*/ 2147483647 h 757"/>
              <a:gd name="T16" fmla="*/ 2147483647 w 3433"/>
              <a:gd name="T17" fmla="*/ 2147483647 h 757"/>
              <a:gd name="T18" fmla="*/ 2147483647 w 3433"/>
              <a:gd name="T19" fmla="*/ 2147483647 h 757"/>
              <a:gd name="T20" fmla="*/ 2147483647 w 3433"/>
              <a:gd name="T21" fmla="*/ 2147483647 h 757"/>
              <a:gd name="T22" fmla="*/ 2147483647 w 3433"/>
              <a:gd name="T23" fmla="*/ 2147483647 h 757"/>
              <a:gd name="T24" fmla="*/ 2147483647 w 3433"/>
              <a:gd name="T25" fmla="*/ 2147483647 h 757"/>
              <a:gd name="T26" fmla="*/ 2147483647 w 3433"/>
              <a:gd name="T27" fmla="*/ 2147483647 h 757"/>
              <a:gd name="T28" fmla="*/ 2147483647 w 3433"/>
              <a:gd name="T29" fmla="*/ 2147483647 h 757"/>
              <a:gd name="T30" fmla="*/ 2147483647 w 3433"/>
              <a:gd name="T31" fmla="*/ 2147483647 h 757"/>
              <a:gd name="T32" fmla="*/ 2147483647 w 3433"/>
              <a:gd name="T33" fmla="*/ 2147483647 h 757"/>
              <a:gd name="T34" fmla="*/ 2147483647 w 3433"/>
              <a:gd name="T35" fmla="*/ 2147483647 h 757"/>
              <a:gd name="T36" fmla="*/ 2147483647 w 3433"/>
              <a:gd name="T37" fmla="*/ 2147483647 h 757"/>
              <a:gd name="T38" fmla="*/ 2147483647 w 3433"/>
              <a:gd name="T39" fmla="*/ 2147483647 h 757"/>
              <a:gd name="T40" fmla="*/ 2147483647 w 3433"/>
              <a:gd name="T41" fmla="*/ 2147483647 h 757"/>
              <a:gd name="T42" fmla="*/ 2147483647 w 3433"/>
              <a:gd name="T43" fmla="*/ 2147483647 h 757"/>
              <a:gd name="T44" fmla="*/ 2147483647 w 3433"/>
              <a:gd name="T45" fmla="*/ 2147483647 h 757"/>
              <a:gd name="T46" fmla="*/ 2147483647 w 3433"/>
              <a:gd name="T47" fmla="*/ 2147483647 h 757"/>
              <a:gd name="T48" fmla="*/ 2147483647 w 3433"/>
              <a:gd name="T49" fmla="*/ 2147483647 h 757"/>
              <a:gd name="T50" fmla="*/ 2147483647 w 3433"/>
              <a:gd name="T51" fmla="*/ 2147483647 h 757"/>
              <a:gd name="T52" fmla="*/ 2147483647 w 3433"/>
              <a:gd name="T53" fmla="*/ 2147483647 h 757"/>
              <a:gd name="T54" fmla="*/ 2147483647 w 3433"/>
              <a:gd name="T55" fmla="*/ 2147483647 h 757"/>
              <a:gd name="T56" fmla="*/ 2147483647 w 3433"/>
              <a:gd name="T57" fmla="*/ 2147483647 h 757"/>
              <a:gd name="T58" fmla="*/ 2147483647 w 3433"/>
              <a:gd name="T59" fmla="*/ 2147483647 h 757"/>
              <a:gd name="T60" fmla="*/ 2147483647 w 3433"/>
              <a:gd name="T61" fmla="*/ 2147483647 h 757"/>
              <a:gd name="T62" fmla="*/ 2147483647 w 3433"/>
              <a:gd name="T63" fmla="*/ 2147483647 h 757"/>
              <a:gd name="T64" fmla="*/ 0 w 3433"/>
              <a:gd name="T65" fmla="*/ 2147483647 h 757"/>
              <a:gd name="T66" fmla="*/ 2147483647 w 3433"/>
              <a:gd name="T67" fmla="*/ 2147483647 h 757"/>
              <a:gd name="T68" fmla="*/ 2147483647 w 3433"/>
              <a:gd name="T69" fmla="*/ 2147483647 h 757"/>
              <a:gd name="T70" fmla="*/ 2147483647 w 3433"/>
              <a:gd name="T71" fmla="*/ 2147483647 h 757"/>
              <a:gd name="T72" fmla="*/ 2147483647 w 3433"/>
              <a:gd name="T73" fmla="*/ 2147483647 h 757"/>
              <a:gd name="T74" fmla="*/ 2147483647 w 3433"/>
              <a:gd name="T75" fmla="*/ 2147483647 h 757"/>
              <a:gd name="T76" fmla="*/ 2147483647 w 3433"/>
              <a:gd name="T77" fmla="*/ 2147483647 h 757"/>
              <a:gd name="T78" fmla="*/ 2147483647 w 3433"/>
              <a:gd name="T79" fmla="*/ 2147483647 h 757"/>
              <a:gd name="T80" fmla="*/ 2147483647 w 3433"/>
              <a:gd name="T81" fmla="*/ 2147483647 h 757"/>
              <a:gd name="T82" fmla="*/ 2147483647 w 3433"/>
              <a:gd name="T83" fmla="*/ 2147483647 h 757"/>
              <a:gd name="T84" fmla="*/ 2147483647 w 3433"/>
              <a:gd name="T85" fmla="*/ 2147483647 h 757"/>
              <a:gd name="T86" fmla="*/ 2147483647 w 3433"/>
              <a:gd name="T87" fmla="*/ 2147483647 h 757"/>
              <a:gd name="T88" fmla="*/ 2147483647 w 3433"/>
              <a:gd name="T89" fmla="*/ 2147483647 h 757"/>
              <a:gd name="T90" fmla="*/ 2147483647 w 3433"/>
              <a:gd name="T91" fmla="*/ 2147483647 h 757"/>
              <a:gd name="T92" fmla="*/ 2147483647 w 3433"/>
              <a:gd name="T93" fmla="*/ 2147483647 h 757"/>
              <a:gd name="T94" fmla="*/ 2147483647 w 3433"/>
              <a:gd name="T95" fmla="*/ 2147483647 h 757"/>
              <a:gd name="T96" fmla="*/ 2147483647 w 3433"/>
              <a:gd name="T97" fmla="*/ 2147483647 h 757"/>
              <a:gd name="T98" fmla="*/ 2147483647 w 3433"/>
              <a:gd name="T99" fmla="*/ 2147483647 h 757"/>
              <a:gd name="T100" fmla="*/ 2147483647 w 3433"/>
              <a:gd name="T101" fmla="*/ 2147483647 h 757"/>
              <a:gd name="T102" fmla="*/ 2147483647 w 3433"/>
              <a:gd name="T103" fmla="*/ 2147483647 h 757"/>
              <a:gd name="T104" fmla="*/ 2147483647 w 3433"/>
              <a:gd name="T105" fmla="*/ 2147483647 h 757"/>
              <a:gd name="T106" fmla="*/ 2147483647 w 3433"/>
              <a:gd name="T107" fmla="*/ 2147483647 h 757"/>
              <a:gd name="T108" fmla="*/ 2147483647 w 3433"/>
              <a:gd name="T109" fmla="*/ 2147483647 h 757"/>
              <a:gd name="T110" fmla="*/ 2147483647 w 3433"/>
              <a:gd name="T111" fmla="*/ 2147483647 h 757"/>
              <a:gd name="T112" fmla="*/ 2147483647 w 3433"/>
              <a:gd name="T113" fmla="*/ 2147483647 h 757"/>
              <a:gd name="T114" fmla="*/ 2147483647 w 3433"/>
              <a:gd name="T115" fmla="*/ 2147483647 h 757"/>
              <a:gd name="T116" fmla="*/ 2147483647 w 3433"/>
              <a:gd name="T117" fmla="*/ 2147483647 h 757"/>
              <a:gd name="T118" fmla="*/ 2147483647 w 3433"/>
              <a:gd name="T119" fmla="*/ 2147483647 h 757"/>
              <a:gd name="T120" fmla="*/ 2147483647 w 3433"/>
              <a:gd name="T121" fmla="*/ 2147483647 h 75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433" h="757">
                <a:moveTo>
                  <a:pt x="3408" y="264"/>
                </a:moveTo>
                <a:lnTo>
                  <a:pt x="3372" y="252"/>
                </a:lnTo>
                <a:lnTo>
                  <a:pt x="3336" y="240"/>
                </a:lnTo>
                <a:lnTo>
                  <a:pt x="3300" y="216"/>
                </a:lnTo>
                <a:lnTo>
                  <a:pt x="3264" y="192"/>
                </a:lnTo>
                <a:lnTo>
                  <a:pt x="3228" y="180"/>
                </a:lnTo>
                <a:lnTo>
                  <a:pt x="3192" y="156"/>
                </a:lnTo>
                <a:lnTo>
                  <a:pt x="3156" y="132"/>
                </a:lnTo>
                <a:lnTo>
                  <a:pt x="3120" y="108"/>
                </a:lnTo>
                <a:lnTo>
                  <a:pt x="3084" y="84"/>
                </a:lnTo>
                <a:lnTo>
                  <a:pt x="3048" y="72"/>
                </a:lnTo>
                <a:lnTo>
                  <a:pt x="3012" y="48"/>
                </a:lnTo>
                <a:lnTo>
                  <a:pt x="2976" y="48"/>
                </a:lnTo>
                <a:lnTo>
                  <a:pt x="2940" y="36"/>
                </a:lnTo>
                <a:lnTo>
                  <a:pt x="2904" y="24"/>
                </a:lnTo>
                <a:lnTo>
                  <a:pt x="2868" y="12"/>
                </a:lnTo>
                <a:lnTo>
                  <a:pt x="2832" y="0"/>
                </a:lnTo>
                <a:lnTo>
                  <a:pt x="2796" y="0"/>
                </a:lnTo>
                <a:lnTo>
                  <a:pt x="2760" y="0"/>
                </a:lnTo>
                <a:lnTo>
                  <a:pt x="2724" y="12"/>
                </a:lnTo>
                <a:lnTo>
                  <a:pt x="2688" y="24"/>
                </a:lnTo>
                <a:lnTo>
                  <a:pt x="2640" y="24"/>
                </a:lnTo>
                <a:lnTo>
                  <a:pt x="2604" y="24"/>
                </a:lnTo>
                <a:lnTo>
                  <a:pt x="2568" y="24"/>
                </a:lnTo>
                <a:lnTo>
                  <a:pt x="2532" y="24"/>
                </a:lnTo>
                <a:lnTo>
                  <a:pt x="2496" y="24"/>
                </a:lnTo>
                <a:lnTo>
                  <a:pt x="2460" y="24"/>
                </a:lnTo>
                <a:lnTo>
                  <a:pt x="2424" y="24"/>
                </a:lnTo>
                <a:lnTo>
                  <a:pt x="2388" y="24"/>
                </a:lnTo>
                <a:lnTo>
                  <a:pt x="2352" y="24"/>
                </a:lnTo>
                <a:lnTo>
                  <a:pt x="2316" y="24"/>
                </a:lnTo>
                <a:lnTo>
                  <a:pt x="2280" y="24"/>
                </a:lnTo>
                <a:lnTo>
                  <a:pt x="2244" y="24"/>
                </a:lnTo>
                <a:lnTo>
                  <a:pt x="2208" y="24"/>
                </a:lnTo>
                <a:lnTo>
                  <a:pt x="2172" y="24"/>
                </a:lnTo>
                <a:lnTo>
                  <a:pt x="2136" y="24"/>
                </a:lnTo>
                <a:lnTo>
                  <a:pt x="2100" y="24"/>
                </a:lnTo>
                <a:lnTo>
                  <a:pt x="2064" y="24"/>
                </a:lnTo>
                <a:lnTo>
                  <a:pt x="2028" y="24"/>
                </a:lnTo>
                <a:lnTo>
                  <a:pt x="1992" y="24"/>
                </a:lnTo>
                <a:lnTo>
                  <a:pt x="1956" y="24"/>
                </a:lnTo>
                <a:lnTo>
                  <a:pt x="1920" y="24"/>
                </a:lnTo>
                <a:lnTo>
                  <a:pt x="1884" y="24"/>
                </a:lnTo>
                <a:lnTo>
                  <a:pt x="1848" y="24"/>
                </a:lnTo>
                <a:lnTo>
                  <a:pt x="1812" y="24"/>
                </a:lnTo>
                <a:lnTo>
                  <a:pt x="1776" y="24"/>
                </a:lnTo>
                <a:lnTo>
                  <a:pt x="1740" y="24"/>
                </a:lnTo>
                <a:lnTo>
                  <a:pt x="1704" y="24"/>
                </a:lnTo>
                <a:lnTo>
                  <a:pt x="1668" y="24"/>
                </a:lnTo>
                <a:lnTo>
                  <a:pt x="1632" y="24"/>
                </a:lnTo>
                <a:lnTo>
                  <a:pt x="1584" y="24"/>
                </a:lnTo>
                <a:lnTo>
                  <a:pt x="1536" y="24"/>
                </a:lnTo>
                <a:lnTo>
                  <a:pt x="1488" y="24"/>
                </a:lnTo>
                <a:lnTo>
                  <a:pt x="1452" y="24"/>
                </a:lnTo>
                <a:lnTo>
                  <a:pt x="1416" y="24"/>
                </a:lnTo>
                <a:lnTo>
                  <a:pt x="1380" y="24"/>
                </a:lnTo>
                <a:lnTo>
                  <a:pt x="1344" y="24"/>
                </a:lnTo>
                <a:lnTo>
                  <a:pt x="1308" y="24"/>
                </a:lnTo>
                <a:lnTo>
                  <a:pt x="1272" y="24"/>
                </a:lnTo>
                <a:lnTo>
                  <a:pt x="1236" y="24"/>
                </a:lnTo>
                <a:lnTo>
                  <a:pt x="1200" y="24"/>
                </a:lnTo>
                <a:lnTo>
                  <a:pt x="1164" y="24"/>
                </a:lnTo>
                <a:lnTo>
                  <a:pt x="1128" y="24"/>
                </a:lnTo>
                <a:lnTo>
                  <a:pt x="1092" y="24"/>
                </a:lnTo>
                <a:lnTo>
                  <a:pt x="1056" y="24"/>
                </a:lnTo>
                <a:lnTo>
                  <a:pt x="1020" y="24"/>
                </a:lnTo>
                <a:lnTo>
                  <a:pt x="984" y="24"/>
                </a:lnTo>
                <a:lnTo>
                  <a:pt x="888" y="24"/>
                </a:lnTo>
                <a:lnTo>
                  <a:pt x="816" y="24"/>
                </a:lnTo>
                <a:lnTo>
                  <a:pt x="768" y="24"/>
                </a:lnTo>
                <a:lnTo>
                  <a:pt x="732" y="24"/>
                </a:lnTo>
                <a:lnTo>
                  <a:pt x="696" y="24"/>
                </a:lnTo>
                <a:lnTo>
                  <a:pt x="660" y="24"/>
                </a:lnTo>
                <a:lnTo>
                  <a:pt x="624" y="24"/>
                </a:lnTo>
                <a:lnTo>
                  <a:pt x="588" y="24"/>
                </a:lnTo>
                <a:lnTo>
                  <a:pt x="552" y="24"/>
                </a:lnTo>
                <a:lnTo>
                  <a:pt x="516" y="24"/>
                </a:lnTo>
                <a:lnTo>
                  <a:pt x="480" y="24"/>
                </a:lnTo>
                <a:lnTo>
                  <a:pt x="444" y="24"/>
                </a:lnTo>
                <a:lnTo>
                  <a:pt x="408" y="24"/>
                </a:lnTo>
                <a:lnTo>
                  <a:pt x="372" y="24"/>
                </a:lnTo>
                <a:lnTo>
                  <a:pt x="336" y="24"/>
                </a:lnTo>
                <a:lnTo>
                  <a:pt x="300" y="24"/>
                </a:lnTo>
                <a:lnTo>
                  <a:pt x="264" y="24"/>
                </a:lnTo>
                <a:lnTo>
                  <a:pt x="228" y="36"/>
                </a:lnTo>
                <a:lnTo>
                  <a:pt x="192" y="48"/>
                </a:lnTo>
                <a:lnTo>
                  <a:pt x="156" y="72"/>
                </a:lnTo>
                <a:lnTo>
                  <a:pt x="144" y="108"/>
                </a:lnTo>
                <a:lnTo>
                  <a:pt x="120" y="144"/>
                </a:lnTo>
                <a:lnTo>
                  <a:pt x="96" y="180"/>
                </a:lnTo>
                <a:lnTo>
                  <a:pt x="84" y="216"/>
                </a:lnTo>
                <a:lnTo>
                  <a:pt x="60" y="252"/>
                </a:lnTo>
                <a:lnTo>
                  <a:pt x="48" y="288"/>
                </a:lnTo>
                <a:lnTo>
                  <a:pt x="36" y="324"/>
                </a:lnTo>
                <a:lnTo>
                  <a:pt x="24" y="360"/>
                </a:lnTo>
                <a:lnTo>
                  <a:pt x="12" y="396"/>
                </a:lnTo>
                <a:lnTo>
                  <a:pt x="0" y="432"/>
                </a:lnTo>
                <a:lnTo>
                  <a:pt x="0" y="468"/>
                </a:lnTo>
                <a:lnTo>
                  <a:pt x="0" y="504"/>
                </a:lnTo>
                <a:lnTo>
                  <a:pt x="0" y="540"/>
                </a:lnTo>
                <a:lnTo>
                  <a:pt x="36" y="564"/>
                </a:lnTo>
                <a:lnTo>
                  <a:pt x="72" y="576"/>
                </a:lnTo>
                <a:lnTo>
                  <a:pt x="108" y="588"/>
                </a:lnTo>
                <a:lnTo>
                  <a:pt x="144" y="600"/>
                </a:lnTo>
                <a:lnTo>
                  <a:pt x="180" y="612"/>
                </a:lnTo>
                <a:lnTo>
                  <a:pt x="216" y="624"/>
                </a:lnTo>
                <a:lnTo>
                  <a:pt x="252" y="636"/>
                </a:lnTo>
                <a:lnTo>
                  <a:pt x="288" y="648"/>
                </a:lnTo>
                <a:lnTo>
                  <a:pt x="336" y="660"/>
                </a:lnTo>
                <a:lnTo>
                  <a:pt x="372" y="672"/>
                </a:lnTo>
                <a:lnTo>
                  <a:pt x="468" y="672"/>
                </a:lnTo>
                <a:lnTo>
                  <a:pt x="516" y="696"/>
                </a:lnTo>
                <a:lnTo>
                  <a:pt x="588" y="696"/>
                </a:lnTo>
                <a:lnTo>
                  <a:pt x="660" y="696"/>
                </a:lnTo>
                <a:lnTo>
                  <a:pt x="708" y="708"/>
                </a:lnTo>
                <a:lnTo>
                  <a:pt x="756" y="720"/>
                </a:lnTo>
                <a:lnTo>
                  <a:pt x="792" y="720"/>
                </a:lnTo>
                <a:lnTo>
                  <a:pt x="828" y="732"/>
                </a:lnTo>
                <a:lnTo>
                  <a:pt x="876" y="732"/>
                </a:lnTo>
                <a:lnTo>
                  <a:pt x="924" y="732"/>
                </a:lnTo>
                <a:lnTo>
                  <a:pt x="960" y="732"/>
                </a:lnTo>
                <a:lnTo>
                  <a:pt x="1008" y="732"/>
                </a:lnTo>
                <a:lnTo>
                  <a:pt x="1104" y="732"/>
                </a:lnTo>
                <a:lnTo>
                  <a:pt x="1152" y="744"/>
                </a:lnTo>
                <a:lnTo>
                  <a:pt x="1224" y="744"/>
                </a:lnTo>
                <a:lnTo>
                  <a:pt x="1320" y="744"/>
                </a:lnTo>
                <a:lnTo>
                  <a:pt x="1368" y="744"/>
                </a:lnTo>
                <a:lnTo>
                  <a:pt x="1416" y="744"/>
                </a:lnTo>
                <a:lnTo>
                  <a:pt x="1464" y="744"/>
                </a:lnTo>
                <a:lnTo>
                  <a:pt x="1512" y="744"/>
                </a:lnTo>
                <a:lnTo>
                  <a:pt x="1596" y="744"/>
                </a:lnTo>
                <a:lnTo>
                  <a:pt x="1632" y="744"/>
                </a:lnTo>
                <a:lnTo>
                  <a:pt x="1728" y="744"/>
                </a:lnTo>
                <a:lnTo>
                  <a:pt x="1776" y="744"/>
                </a:lnTo>
                <a:lnTo>
                  <a:pt x="1812" y="744"/>
                </a:lnTo>
                <a:lnTo>
                  <a:pt x="1848" y="744"/>
                </a:lnTo>
                <a:lnTo>
                  <a:pt x="1884" y="744"/>
                </a:lnTo>
                <a:lnTo>
                  <a:pt x="1920" y="744"/>
                </a:lnTo>
                <a:lnTo>
                  <a:pt x="1956" y="756"/>
                </a:lnTo>
                <a:lnTo>
                  <a:pt x="1992" y="756"/>
                </a:lnTo>
                <a:lnTo>
                  <a:pt x="2028" y="756"/>
                </a:lnTo>
                <a:lnTo>
                  <a:pt x="2064" y="756"/>
                </a:lnTo>
                <a:lnTo>
                  <a:pt x="2100" y="756"/>
                </a:lnTo>
                <a:lnTo>
                  <a:pt x="2136" y="756"/>
                </a:lnTo>
                <a:lnTo>
                  <a:pt x="2172" y="756"/>
                </a:lnTo>
                <a:lnTo>
                  <a:pt x="2208" y="756"/>
                </a:lnTo>
                <a:lnTo>
                  <a:pt x="2256" y="756"/>
                </a:lnTo>
                <a:lnTo>
                  <a:pt x="2292" y="756"/>
                </a:lnTo>
                <a:lnTo>
                  <a:pt x="2328" y="756"/>
                </a:lnTo>
                <a:lnTo>
                  <a:pt x="2364" y="756"/>
                </a:lnTo>
                <a:lnTo>
                  <a:pt x="2400" y="756"/>
                </a:lnTo>
                <a:lnTo>
                  <a:pt x="2436" y="756"/>
                </a:lnTo>
                <a:lnTo>
                  <a:pt x="2472" y="756"/>
                </a:lnTo>
                <a:lnTo>
                  <a:pt x="2508" y="756"/>
                </a:lnTo>
                <a:lnTo>
                  <a:pt x="2544" y="756"/>
                </a:lnTo>
                <a:lnTo>
                  <a:pt x="2580" y="756"/>
                </a:lnTo>
                <a:lnTo>
                  <a:pt x="2616" y="756"/>
                </a:lnTo>
                <a:lnTo>
                  <a:pt x="2652" y="756"/>
                </a:lnTo>
                <a:lnTo>
                  <a:pt x="2688" y="756"/>
                </a:lnTo>
                <a:lnTo>
                  <a:pt x="2736" y="744"/>
                </a:lnTo>
                <a:lnTo>
                  <a:pt x="2784" y="732"/>
                </a:lnTo>
                <a:lnTo>
                  <a:pt x="2832" y="732"/>
                </a:lnTo>
                <a:lnTo>
                  <a:pt x="2868" y="720"/>
                </a:lnTo>
                <a:lnTo>
                  <a:pt x="2904" y="720"/>
                </a:lnTo>
                <a:lnTo>
                  <a:pt x="2952" y="708"/>
                </a:lnTo>
                <a:lnTo>
                  <a:pt x="2988" y="696"/>
                </a:lnTo>
                <a:lnTo>
                  <a:pt x="3024" y="696"/>
                </a:lnTo>
                <a:lnTo>
                  <a:pt x="3060" y="684"/>
                </a:lnTo>
                <a:lnTo>
                  <a:pt x="3096" y="672"/>
                </a:lnTo>
                <a:lnTo>
                  <a:pt x="3144" y="648"/>
                </a:lnTo>
                <a:lnTo>
                  <a:pt x="3180" y="636"/>
                </a:lnTo>
                <a:lnTo>
                  <a:pt x="3216" y="624"/>
                </a:lnTo>
                <a:lnTo>
                  <a:pt x="3252" y="612"/>
                </a:lnTo>
                <a:lnTo>
                  <a:pt x="3288" y="588"/>
                </a:lnTo>
                <a:lnTo>
                  <a:pt x="3324" y="564"/>
                </a:lnTo>
                <a:lnTo>
                  <a:pt x="3360" y="540"/>
                </a:lnTo>
                <a:lnTo>
                  <a:pt x="3384" y="504"/>
                </a:lnTo>
                <a:lnTo>
                  <a:pt x="3408" y="468"/>
                </a:lnTo>
                <a:lnTo>
                  <a:pt x="3420" y="432"/>
                </a:lnTo>
                <a:lnTo>
                  <a:pt x="3432" y="396"/>
                </a:lnTo>
                <a:lnTo>
                  <a:pt x="3432" y="360"/>
                </a:lnTo>
                <a:lnTo>
                  <a:pt x="3432" y="324"/>
                </a:lnTo>
                <a:lnTo>
                  <a:pt x="3420" y="288"/>
                </a:lnTo>
                <a:lnTo>
                  <a:pt x="3384" y="264"/>
                </a:lnTo>
                <a:lnTo>
                  <a:pt x="3408" y="264"/>
                </a:lnTo>
              </a:path>
            </a:pathLst>
          </a:custGeom>
          <a:solidFill>
            <a:srgbClr val="A2C1FE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AutoShape 4"/>
          <p:cNvSpPr>
            <a:spLocks noChangeArrowheads="1"/>
          </p:cNvSpPr>
          <p:nvPr/>
        </p:nvSpPr>
        <p:spPr bwMode="auto">
          <a:xfrm>
            <a:off x="2327275" y="2082800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14" name="AutoShape 5"/>
          <p:cNvSpPr>
            <a:spLocks noChangeArrowheads="1"/>
          </p:cNvSpPr>
          <p:nvPr/>
        </p:nvSpPr>
        <p:spPr bwMode="auto">
          <a:xfrm>
            <a:off x="4156075" y="2082800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486" name="Rectangle 6"/>
          <p:cNvSpPr>
            <a:spLocks noChangeArrowheads="1"/>
          </p:cNvSpPr>
          <p:nvPr/>
        </p:nvSpPr>
        <p:spPr bwMode="auto">
          <a:xfrm>
            <a:off x="7332663" y="5700713"/>
            <a:ext cx="1114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9234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mRNA</a:t>
            </a:r>
          </a:p>
        </p:txBody>
      </p: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574675" y="5207000"/>
            <a:ext cx="8467725" cy="4064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17" name="Line 8"/>
          <p:cNvSpPr>
            <a:spLocks noChangeShapeType="1"/>
          </p:cNvSpPr>
          <p:nvPr/>
        </p:nvSpPr>
        <p:spPr bwMode="auto">
          <a:xfrm>
            <a:off x="5492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Line 9"/>
          <p:cNvSpPr>
            <a:spLocks noChangeShapeType="1"/>
          </p:cNvSpPr>
          <p:nvPr/>
        </p:nvSpPr>
        <p:spPr bwMode="auto">
          <a:xfrm>
            <a:off x="10826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Line 10"/>
          <p:cNvSpPr>
            <a:spLocks noChangeShapeType="1"/>
          </p:cNvSpPr>
          <p:nvPr/>
        </p:nvSpPr>
        <p:spPr bwMode="auto">
          <a:xfrm>
            <a:off x="16922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Line 11"/>
          <p:cNvSpPr>
            <a:spLocks noChangeShapeType="1"/>
          </p:cNvSpPr>
          <p:nvPr/>
        </p:nvSpPr>
        <p:spPr bwMode="auto">
          <a:xfrm>
            <a:off x="23018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Rectangle 12"/>
          <p:cNvSpPr>
            <a:spLocks noChangeArrowheads="1"/>
          </p:cNvSpPr>
          <p:nvPr/>
        </p:nvSpPr>
        <p:spPr bwMode="auto">
          <a:xfrm>
            <a:off x="611188" y="5197475"/>
            <a:ext cx="612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3022" name="Rectangle 13"/>
          <p:cNvSpPr>
            <a:spLocks noChangeArrowheads="1"/>
          </p:cNvSpPr>
          <p:nvPr/>
        </p:nvSpPr>
        <p:spPr bwMode="auto">
          <a:xfrm>
            <a:off x="1144588" y="5197475"/>
            <a:ext cx="612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3023" name="Rectangle 14"/>
          <p:cNvSpPr>
            <a:spLocks noChangeArrowheads="1"/>
          </p:cNvSpPr>
          <p:nvPr/>
        </p:nvSpPr>
        <p:spPr bwMode="auto">
          <a:xfrm>
            <a:off x="1677988" y="5197475"/>
            <a:ext cx="6381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3024" name="Line 15"/>
          <p:cNvSpPr>
            <a:spLocks noChangeShapeType="1"/>
          </p:cNvSpPr>
          <p:nvPr/>
        </p:nvSpPr>
        <p:spPr bwMode="auto">
          <a:xfrm>
            <a:off x="29114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Line 16"/>
          <p:cNvSpPr>
            <a:spLocks noChangeShapeType="1"/>
          </p:cNvSpPr>
          <p:nvPr/>
        </p:nvSpPr>
        <p:spPr bwMode="auto">
          <a:xfrm>
            <a:off x="40544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Line 17"/>
          <p:cNvSpPr>
            <a:spLocks noChangeShapeType="1"/>
          </p:cNvSpPr>
          <p:nvPr/>
        </p:nvSpPr>
        <p:spPr bwMode="auto">
          <a:xfrm>
            <a:off x="35210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Rectangle 18"/>
          <p:cNvSpPr>
            <a:spLocks noChangeArrowheads="1"/>
          </p:cNvSpPr>
          <p:nvPr/>
        </p:nvSpPr>
        <p:spPr bwMode="auto">
          <a:xfrm>
            <a:off x="2363788" y="5197475"/>
            <a:ext cx="612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3028" name="Rectangle 19"/>
          <p:cNvSpPr>
            <a:spLocks noChangeArrowheads="1"/>
          </p:cNvSpPr>
          <p:nvPr/>
        </p:nvSpPr>
        <p:spPr bwMode="auto">
          <a:xfrm>
            <a:off x="2973388" y="5197475"/>
            <a:ext cx="612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3029" name="Rectangle 20"/>
          <p:cNvSpPr>
            <a:spLocks noChangeArrowheads="1"/>
          </p:cNvSpPr>
          <p:nvPr/>
        </p:nvSpPr>
        <p:spPr bwMode="auto">
          <a:xfrm>
            <a:off x="3582988" y="5197475"/>
            <a:ext cx="612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3030" name="Line 21"/>
          <p:cNvSpPr>
            <a:spLocks noChangeShapeType="1"/>
          </p:cNvSpPr>
          <p:nvPr/>
        </p:nvSpPr>
        <p:spPr bwMode="auto">
          <a:xfrm>
            <a:off x="58070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1" name="Line 22"/>
          <p:cNvSpPr>
            <a:spLocks noChangeShapeType="1"/>
          </p:cNvSpPr>
          <p:nvPr/>
        </p:nvSpPr>
        <p:spPr bwMode="auto">
          <a:xfrm>
            <a:off x="52736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Line 23"/>
          <p:cNvSpPr>
            <a:spLocks noChangeShapeType="1"/>
          </p:cNvSpPr>
          <p:nvPr/>
        </p:nvSpPr>
        <p:spPr bwMode="auto">
          <a:xfrm>
            <a:off x="46640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3" name="Line 24"/>
          <p:cNvSpPr>
            <a:spLocks noChangeShapeType="1"/>
          </p:cNvSpPr>
          <p:nvPr/>
        </p:nvSpPr>
        <p:spPr bwMode="auto">
          <a:xfrm>
            <a:off x="62642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4" name="Rectangle 25"/>
          <p:cNvSpPr>
            <a:spLocks noChangeArrowheads="1"/>
          </p:cNvSpPr>
          <p:nvPr/>
        </p:nvSpPr>
        <p:spPr bwMode="auto">
          <a:xfrm>
            <a:off x="4192588" y="5197475"/>
            <a:ext cx="612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3035" name="Rectangle 26"/>
          <p:cNvSpPr>
            <a:spLocks noChangeArrowheads="1"/>
          </p:cNvSpPr>
          <p:nvPr/>
        </p:nvSpPr>
        <p:spPr bwMode="auto">
          <a:xfrm>
            <a:off x="4725988" y="5197475"/>
            <a:ext cx="612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3036" name="Rectangle 27"/>
          <p:cNvSpPr>
            <a:spLocks noChangeArrowheads="1"/>
          </p:cNvSpPr>
          <p:nvPr/>
        </p:nvSpPr>
        <p:spPr bwMode="auto">
          <a:xfrm>
            <a:off x="5335588" y="5197475"/>
            <a:ext cx="612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3037" name="Rectangle 28"/>
          <p:cNvSpPr>
            <a:spLocks noChangeArrowheads="1"/>
          </p:cNvSpPr>
          <p:nvPr/>
        </p:nvSpPr>
        <p:spPr bwMode="auto">
          <a:xfrm>
            <a:off x="5792788" y="5197475"/>
            <a:ext cx="612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3038" name="Rectangle 29"/>
          <p:cNvSpPr>
            <a:spLocks noChangeArrowheads="1"/>
          </p:cNvSpPr>
          <p:nvPr/>
        </p:nvSpPr>
        <p:spPr bwMode="auto">
          <a:xfrm>
            <a:off x="6326188" y="5197475"/>
            <a:ext cx="6381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3039" name="Freeform 30"/>
          <p:cNvSpPr>
            <a:spLocks/>
          </p:cNvSpPr>
          <p:nvPr/>
        </p:nvSpPr>
        <p:spPr bwMode="auto">
          <a:xfrm>
            <a:off x="15875" y="838200"/>
            <a:ext cx="1620838" cy="2744788"/>
          </a:xfrm>
          <a:custGeom>
            <a:avLst/>
            <a:gdLst>
              <a:gd name="T0" fmla="*/ 2147483647 w 1021"/>
              <a:gd name="T1" fmla="*/ 2147483647 h 1729"/>
              <a:gd name="T2" fmla="*/ 2147483647 w 1021"/>
              <a:gd name="T3" fmla="*/ 2147483647 h 1729"/>
              <a:gd name="T4" fmla="*/ 2147483647 w 1021"/>
              <a:gd name="T5" fmla="*/ 2147483647 h 1729"/>
              <a:gd name="T6" fmla="*/ 2147483647 w 1021"/>
              <a:gd name="T7" fmla="*/ 2147483647 h 1729"/>
              <a:gd name="T8" fmla="*/ 2147483647 w 1021"/>
              <a:gd name="T9" fmla="*/ 2147483647 h 1729"/>
              <a:gd name="T10" fmla="*/ 2147483647 w 1021"/>
              <a:gd name="T11" fmla="*/ 2147483647 h 1729"/>
              <a:gd name="T12" fmla="*/ 2147483647 w 1021"/>
              <a:gd name="T13" fmla="*/ 2147483647 h 1729"/>
              <a:gd name="T14" fmla="*/ 2147483647 w 1021"/>
              <a:gd name="T15" fmla="*/ 2147483647 h 1729"/>
              <a:gd name="T16" fmla="*/ 2147483647 w 1021"/>
              <a:gd name="T17" fmla="*/ 2147483647 h 1729"/>
              <a:gd name="T18" fmla="*/ 2147483647 w 1021"/>
              <a:gd name="T19" fmla="*/ 2147483647 h 1729"/>
              <a:gd name="T20" fmla="*/ 2147483647 w 1021"/>
              <a:gd name="T21" fmla="*/ 2147483647 h 1729"/>
              <a:gd name="T22" fmla="*/ 2147483647 w 1021"/>
              <a:gd name="T23" fmla="*/ 2147483647 h 1729"/>
              <a:gd name="T24" fmla="*/ 2147483647 w 1021"/>
              <a:gd name="T25" fmla="*/ 2147483647 h 1729"/>
              <a:gd name="T26" fmla="*/ 2147483647 w 1021"/>
              <a:gd name="T27" fmla="*/ 2147483647 h 1729"/>
              <a:gd name="T28" fmla="*/ 2147483647 w 1021"/>
              <a:gd name="T29" fmla="*/ 2147483647 h 1729"/>
              <a:gd name="T30" fmla="*/ 2147483647 w 1021"/>
              <a:gd name="T31" fmla="*/ 2147483647 h 1729"/>
              <a:gd name="T32" fmla="*/ 2147483647 w 1021"/>
              <a:gd name="T33" fmla="*/ 2147483647 h 1729"/>
              <a:gd name="T34" fmla="*/ 2147483647 w 1021"/>
              <a:gd name="T35" fmla="*/ 2147483647 h 1729"/>
              <a:gd name="T36" fmla="*/ 2147483647 w 1021"/>
              <a:gd name="T37" fmla="*/ 2147483647 h 1729"/>
              <a:gd name="T38" fmla="*/ 2147483647 w 1021"/>
              <a:gd name="T39" fmla="*/ 2147483647 h 1729"/>
              <a:gd name="T40" fmla="*/ 2147483647 w 1021"/>
              <a:gd name="T41" fmla="*/ 2147483647 h 1729"/>
              <a:gd name="T42" fmla="*/ 2147483647 w 1021"/>
              <a:gd name="T43" fmla="*/ 2147483647 h 1729"/>
              <a:gd name="T44" fmla="*/ 2147483647 w 1021"/>
              <a:gd name="T45" fmla="*/ 2147483647 h 1729"/>
              <a:gd name="T46" fmla="*/ 2147483647 w 1021"/>
              <a:gd name="T47" fmla="*/ 2147483647 h 1729"/>
              <a:gd name="T48" fmla="*/ 2147483647 w 1021"/>
              <a:gd name="T49" fmla="*/ 2147483647 h 1729"/>
              <a:gd name="T50" fmla="*/ 2147483647 w 1021"/>
              <a:gd name="T51" fmla="*/ 2147483647 h 1729"/>
              <a:gd name="T52" fmla="*/ 2147483647 w 1021"/>
              <a:gd name="T53" fmla="*/ 2147483647 h 1729"/>
              <a:gd name="T54" fmla="*/ 2147483647 w 1021"/>
              <a:gd name="T55" fmla="*/ 2147483647 h 1729"/>
              <a:gd name="T56" fmla="*/ 2147483647 w 1021"/>
              <a:gd name="T57" fmla="*/ 2147483647 h 1729"/>
              <a:gd name="T58" fmla="*/ 2147483647 w 1021"/>
              <a:gd name="T59" fmla="*/ 2147483647 h 1729"/>
              <a:gd name="T60" fmla="*/ 2147483647 w 1021"/>
              <a:gd name="T61" fmla="*/ 2147483647 h 1729"/>
              <a:gd name="T62" fmla="*/ 2147483647 w 1021"/>
              <a:gd name="T63" fmla="*/ 2147483647 h 1729"/>
              <a:gd name="T64" fmla="*/ 2147483647 w 1021"/>
              <a:gd name="T65" fmla="*/ 2147483647 h 1729"/>
              <a:gd name="T66" fmla="*/ 2147483647 w 1021"/>
              <a:gd name="T67" fmla="*/ 2147483647 h 1729"/>
              <a:gd name="T68" fmla="*/ 2147483647 w 1021"/>
              <a:gd name="T69" fmla="*/ 2147483647 h 1729"/>
              <a:gd name="T70" fmla="*/ 2147483647 w 1021"/>
              <a:gd name="T71" fmla="*/ 2147483647 h 1729"/>
              <a:gd name="T72" fmla="*/ 2147483647 w 1021"/>
              <a:gd name="T73" fmla="*/ 2147483647 h 1729"/>
              <a:gd name="T74" fmla="*/ 2147483647 w 1021"/>
              <a:gd name="T75" fmla="*/ 2147483647 h 1729"/>
              <a:gd name="T76" fmla="*/ 2147483647 w 1021"/>
              <a:gd name="T77" fmla="*/ 2147483647 h 1729"/>
              <a:gd name="T78" fmla="*/ 2147483647 w 1021"/>
              <a:gd name="T79" fmla="*/ 2147483647 h 1729"/>
              <a:gd name="T80" fmla="*/ 2147483647 w 1021"/>
              <a:gd name="T81" fmla="*/ 2147483647 h 1729"/>
              <a:gd name="T82" fmla="*/ 2147483647 w 1021"/>
              <a:gd name="T83" fmla="*/ 2147483647 h 1729"/>
              <a:gd name="T84" fmla="*/ 2147483647 w 1021"/>
              <a:gd name="T85" fmla="*/ 2147483647 h 1729"/>
              <a:gd name="T86" fmla="*/ 2147483647 w 1021"/>
              <a:gd name="T87" fmla="*/ 2147483647 h 1729"/>
              <a:gd name="T88" fmla="*/ 2147483647 w 1021"/>
              <a:gd name="T89" fmla="*/ 2147483647 h 1729"/>
              <a:gd name="T90" fmla="*/ 2147483647 w 1021"/>
              <a:gd name="T91" fmla="*/ 2147483647 h 1729"/>
              <a:gd name="T92" fmla="*/ 2147483647 w 1021"/>
              <a:gd name="T93" fmla="*/ 2147483647 h 1729"/>
              <a:gd name="T94" fmla="*/ 2147483647 w 1021"/>
              <a:gd name="T95" fmla="*/ 2147483647 h 1729"/>
              <a:gd name="T96" fmla="*/ 0 w 1021"/>
              <a:gd name="T97" fmla="*/ 2147483647 h 1729"/>
              <a:gd name="T98" fmla="*/ 2147483647 w 1021"/>
              <a:gd name="T99" fmla="*/ 2147483647 h 1729"/>
              <a:gd name="T100" fmla="*/ 2147483647 w 1021"/>
              <a:gd name="T101" fmla="*/ 2147483647 h 1729"/>
              <a:gd name="T102" fmla="*/ 2147483647 w 1021"/>
              <a:gd name="T103" fmla="*/ 2147483647 h 1729"/>
              <a:gd name="T104" fmla="*/ 2147483647 w 1021"/>
              <a:gd name="T105" fmla="*/ 2147483647 h 1729"/>
              <a:gd name="T106" fmla="*/ 2147483647 w 1021"/>
              <a:gd name="T107" fmla="*/ 2147483647 h 1729"/>
              <a:gd name="T108" fmla="*/ 2147483647 w 1021"/>
              <a:gd name="T109" fmla="*/ 2147483647 h 1729"/>
              <a:gd name="T110" fmla="*/ 2147483647 w 1021"/>
              <a:gd name="T111" fmla="*/ 2147483647 h 1729"/>
              <a:gd name="T112" fmla="*/ 2147483647 w 1021"/>
              <a:gd name="T113" fmla="*/ 2147483647 h 1729"/>
              <a:gd name="T114" fmla="*/ 2147483647 w 1021"/>
              <a:gd name="T115" fmla="*/ 2147483647 h 1729"/>
              <a:gd name="T116" fmla="*/ 2147483647 w 1021"/>
              <a:gd name="T117" fmla="*/ 2147483647 h 1729"/>
              <a:gd name="T118" fmla="*/ 2147483647 w 1021"/>
              <a:gd name="T119" fmla="*/ 2147483647 h 172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21" h="1729">
                <a:moveTo>
                  <a:pt x="624" y="0"/>
                </a:moveTo>
                <a:lnTo>
                  <a:pt x="624" y="35"/>
                </a:lnTo>
                <a:lnTo>
                  <a:pt x="600" y="82"/>
                </a:lnTo>
                <a:lnTo>
                  <a:pt x="600" y="129"/>
                </a:lnTo>
                <a:lnTo>
                  <a:pt x="600" y="165"/>
                </a:lnTo>
                <a:lnTo>
                  <a:pt x="600" y="200"/>
                </a:lnTo>
                <a:lnTo>
                  <a:pt x="600" y="235"/>
                </a:lnTo>
                <a:lnTo>
                  <a:pt x="588" y="270"/>
                </a:lnTo>
                <a:lnTo>
                  <a:pt x="588" y="317"/>
                </a:lnTo>
                <a:lnTo>
                  <a:pt x="588" y="353"/>
                </a:lnTo>
                <a:lnTo>
                  <a:pt x="588" y="388"/>
                </a:lnTo>
                <a:lnTo>
                  <a:pt x="588" y="423"/>
                </a:lnTo>
                <a:lnTo>
                  <a:pt x="588" y="458"/>
                </a:lnTo>
                <a:lnTo>
                  <a:pt x="588" y="494"/>
                </a:lnTo>
                <a:lnTo>
                  <a:pt x="588" y="529"/>
                </a:lnTo>
                <a:lnTo>
                  <a:pt x="588" y="564"/>
                </a:lnTo>
                <a:lnTo>
                  <a:pt x="588" y="600"/>
                </a:lnTo>
                <a:lnTo>
                  <a:pt x="588" y="647"/>
                </a:lnTo>
                <a:lnTo>
                  <a:pt x="588" y="682"/>
                </a:lnTo>
                <a:lnTo>
                  <a:pt x="624" y="682"/>
                </a:lnTo>
                <a:lnTo>
                  <a:pt x="660" y="694"/>
                </a:lnTo>
                <a:lnTo>
                  <a:pt x="672" y="658"/>
                </a:lnTo>
                <a:lnTo>
                  <a:pt x="672" y="623"/>
                </a:lnTo>
                <a:lnTo>
                  <a:pt x="684" y="588"/>
                </a:lnTo>
                <a:lnTo>
                  <a:pt x="720" y="564"/>
                </a:lnTo>
                <a:lnTo>
                  <a:pt x="756" y="541"/>
                </a:lnTo>
                <a:lnTo>
                  <a:pt x="792" y="541"/>
                </a:lnTo>
                <a:lnTo>
                  <a:pt x="828" y="529"/>
                </a:lnTo>
                <a:lnTo>
                  <a:pt x="876" y="541"/>
                </a:lnTo>
                <a:lnTo>
                  <a:pt x="912" y="552"/>
                </a:lnTo>
                <a:lnTo>
                  <a:pt x="948" y="576"/>
                </a:lnTo>
                <a:lnTo>
                  <a:pt x="972" y="611"/>
                </a:lnTo>
                <a:lnTo>
                  <a:pt x="996" y="647"/>
                </a:lnTo>
                <a:lnTo>
                  <a:pt x="1008" y="682"/>
                </a:lnTo>
                <a:lnTo>
                  <a:pt x="1020" y="717"/>
                </a:lnTo>
                <a:lnTo>
                  <a:pt x="1020" y="752"/>
                </a:lnTo>
                <a:lnTo>
                  <a:pt x="1020" y="788"/>
                </a:lnTo>
                <a:lnTo>
                  <a:pt x="1008" y="835"/>
                </a:lnTo>
                <a:lnTo>
                  <a:pt x="996" y="870"/>
                </a:lnTo>
                <a:lnTo>
                  <a:pt x="960" y="905"/>
                </a:lnTo>
                <a:lnTo>
                  <a:pt x="924" y="929"/>
                </a:lnTo>
                <a:lnTo>
                  <a:pt x="888" y="952"/>
                </a:lnTo>
                <a:lnTo>
                  <a:pt x="852" y="952"/>
                </a:lnTo>
                <a:lnTo>
                  <a:pt x="816" y="952"/>
                </a:lnTo>
                <a:lnTo>
                  <a:pt x="780" y="940"/>
                </a:lnTo>
                <a:lnTo>
                  <a:pt x="732" y="917"/>
                </a:lnTo>
                <a:lnTo>
                  <a:pt x="708" y="882"/>
                </a:lnTo>
                <a:lnTo>
                  <a:pt x="696" y="846"/>
                </a:lnTo>
                <a:lnTo>
                  <a:pt x="660" y="823"/>
                </a:lnTo>
                <a:lnTo>
                  <a:pt x="624" y="823"/>
                </a:lnTo>
                <a:lnTo>
                  <a:pt x="588" y="823"/>
                </a:lnTo>
                <a:lnTo>
                  <a:pt x="588" y="858"/>
                </a:lnTo>
                <a:lnTo>
                  <a:pt x="588" y="893"/>
                </a:lnTo>
                <a:lnTo>
                  <a:pt x="600" y="929"/>
                </a:lnTo>
                <a:lnTo>
                  <a:pt x="612" y="964"/>
                </a:lnTo>
                <a:lnTo>
                  <a:pt x="612" y="999"/>
                </a:lnTo>
                <a:lnTo>
                  <a:pt x="624" y="1034"/>
                </a:lnTo>
                <a:lnTo>
                  <a:pt x="624" y="1070"/>
                </a:lnTo>
                <a:lnTo>
                  <a:pt x="624" y="1105"/>
                </a:lnTo>
                <a:lnTo>
                  <a:pt x="624" y="1199"/>
                </a:lnTo>
                <a:lnTo>
                  <a:pt x="624" y="1270"/>
                </a:lnTo>
                <a:lnTo>
                  <a:pt x="624" y="1340"/>
                </a:lnTo>
                <a:lnTo>
                  <a:pt x="624" y="1387"/>
                </a:lnTo>
                <a:lnTo>
                  <a:pt x="660" y="1375"/>
                </a:lnTo>
                <a:lnTo>
                  <a:pt x="696" y="1375"/>
                </a:lnTo>
                <a:lnTo>
                  <a:pt x="732" y="1375"/>
                </a:lnTo>
                <a:lnTo>
                  <a:pt x="780" y="1375"/>
                </a:lnTo>
                <a:lnTo>
                  <a:pt x="816" y="1387"/>
                </a:lnTo>
                <a:lnTo>
                  <a:pt x="852" y="1399"/>
                </a:lnTo>
                <a:lnTo>
                  <a:pt x="888" y="1411"/>
                </a:lnTo>
                <a:lnTo>
                  <a:pt x="924" y="1422"/>
                </a:lnTo>
                <a:lnTo>
                  <a:pt x="960" y="1458"/>
                </a:lnTo>
                <a:lnTo>
                  <a:pt x="972" y="1493"/>
                </a:lnTo>
                <a:lnTo>
                  <a:pt x="996" y="1528"/>
                </a:lnTo>
                <a:lnTo>
                  <a:pt x="996" y="1563"/>
                </a:lnTo>
                <a:lnTo>
                  <a:pt x="996" y="1599"/>
                </a:lnTo>
                <a:lnTo>
                  <a:pt x="984" y="1634"/>
                </a:lnTo>
                <a:lnTo>
                  <a:pt x="960" y="1669"/>
                </a:lnTo>
                <a:lnTo>
                  <a:pt x="924" y="1693"/>
                </a:lnTo>
                <a:lnTo>
                  <a:pt x="888" y="1704"/>
                </a:lnTo>
                <a:lnTo>
                  <a:pt x="852" y="1704"/>
                </a:lnTo>
                <a:lnTo>
                  <a:pt x="804" y="1704"/>
                </a:lnTo>
                <a:lnTo>
                  <a:pt x="768" y="1716"/>
                </a:lnTo>
                <a:lnTo>
                  <a:pt x="732" y="1716"/>
                </a:lnTo>
                <a:lnTo>
                  <a:pt x="696" y="1716"/>
                </a:lnTo>
                <a:lnTo>
                  <a:pt x="660" y="1728"/>
                </a:lnTo>
                <a:lnTo>
                  <a:pt x="624" y="1728"/>
                </a:lnTo>
                <a:lnTo>
                  <a:pt x="588" y="1728"/>
                </a:lnTo>
                <a:lnTo>
                  <a:pt x="552" y="1728"/>
                </a:lnTo>
                <a:lnTo>
                  <a:pt x="516" y="1728"/>
                </a:lnTo>
                <a:lnTo>
                  <a:pt x="480" y="1728"/>
                </a:lnTo>
                <a:lnTo>
                  <a:pt x="444" y="1728"/>
                </a:lnTo>
                <a:lnTo>
                  <a:pt x="408" y="1728"/>
                </a:lnTo>
                <a:lnTo>
                  <a:pt x="372" y="1728"/>
                </a:lnTo>
                <a:lnTo>
                  <a:pt x="336" y="1716"/>
                </a:lnTo>
                <a:lnTo>
                  <a:pt x="300" y="1716"/>
                </a:lnTo>
                <a:lnTo>
                  <a:pt x="264" y="1716"/>
                </a:lnTo>
                <a:lnTo>
                  <a:pt x="228" y="1704"/>
                </a:lnTo>
                <a:lnTo>
                  <a:pt x="192" y="1693"/>
                </a:lnTo>
                <a:lnTo>
                  <a:pt x="156" y="1681"/>
                </a:lnTo>
                <a:lnTo>
                  <a:pt x="120" y="1669"/>
                </a:lnTo>
                <a:lnTo>
                  <a:pt x="96" y="1634"/>
                </a:lnTo>
                <a:lnTo>
                  <a:pt x="72" y="1599"/>
                </a:lnTo>
                <a:lnTo>
                  <a:pt x="48" y="1563"/>
                </a:lnTo>
                <a:lnTo>
                  <a:pt x="48" y="1528"/>
                </a:lnTo>
                <a:lnTo>
                  <a:pt x="60" y="1493"/>
                </a:lnTo>
                <a:lnTo>
                  <a:pt x="84" y="1458"/>
                </a:lnTo>
                <a:lnTo>
                  <a:pt x="132" y="1434"/>
                </a:lnTo>
                <a:lnTo>
                  <a:pt x="168" y="1411"/>
                </a:lnTo>
                <a:lnTo>
                  <a:pt x="204" y="1399"/>
                </a:lnTo>
                <a:lnTo>
                  <a:pt x="252" y="1387"/>
                </a:lnTo>
                <a:lnTo>
                  <a:pt x="288" y="1387"/>
                </a:lnTo>
                <a:lnTo>
                  <a:pt x="336" y="1387"/>
                </a:lnTo>
                <a:lnTo>
                  <a:pt x="372" y="1387"/>
                </a:lnTo>
                <a:lnTo>
                  <a:pt x="408" y="1387"/>
                </a:lnTo>
                <a:lnTo>
                  <a:pt x="444" y="1387"/>
                </a:lnTo>
                <a:lnTo>
                  <a:pt x="456" y="1352"/>
                </a:lnTo>
                <a:lnTo>
                  <a:pt x="456" y="1317"/>
                </a:lnTo>
                <a:lnTo>
                  <a:pt x="456" y="1281"/>
                </a:lnTo>
                <a:lnTo>
                  <a:pt x="456" y="1246"/>
                </a:lnTo>
                <a:lnTo>
                  <a:pt x="456" y="1211"/>
                </a:lnTo>
                <a:lnTo>
                  <a:pt x="456" y="1176"/>
                </a:lnTo>
                <a:lnTo>
                  <a:pt x="444" y="1140"/>
                </a:lnTo>
                <a:lnTo>
                  <a:pt x="444" y="1105"/>
                </a:lnTo>
                <a:lnTo>
                  <a:pt x="444" y="1070"/>
                </a:lnTo>
                <a:lnTo>
                  <a:pt x="444" y="1034"/>
                </a:lnTo>
                <a:lnTo>
                  <a:pt x="444" y="999"/>
                </a:lnTo>
                <a:lnTo>
                  <a:pt x="444" y="964"/>
                </a:lnTo>
                <a:lnTo>
                  <a:pt x="444" y="929"/>
                </a:lnTo>
                <a:lnTo>
                  <a:pt x="444" y="893"/>
                </a:lnTo>
                <a:lnTo>
                  <a:pt x="408" y="870"/>
                </a:lnTo>
                <a:lnTo>
                  <a:pt x="372" y="870"/>
                </a:lnTo>
                <a:lnTo>
                  <a:pt x="336" y="870"/>
                </a:lnTo>
                <a:lnTo>
                  <a:pt x="336" y="905"/>
                </a:lnTo>
                <a:lnTo>
                  <a:pt x="336" y="940"/>
                </a:lnTo>
                <a:lnTo>
                  <a:pt x="300" y="964"/>
                </a:lnTo>
                <a:lnTo>
                  <a:pt x="264" y="987"/>
                </a:lnTo>
                <a:lnTo>
                  <a:pt x="228" y="987"/>
                </a:lnTo>
                <a:lnTo>
                  <a:pt x="192" y="987"/>
                </a:lnTo>
                <a:lnTo>
                  <a:pt x="156" y="987"/>
                </a:lnTo>
                <a:lnTo>
                  <a:pt x="120" y="976"/>
                </a:lnTo>
                <a:lnTo>
                  <a:pt x="84" y="964"/>
                </a:lnTo>
                <a:lnTo>
                  <a:pt x="60" y="929"/>
                </a:lnTo>
                <a:lnTo>
                  <a:pt x="36" y="893"/>
                </a:lnTo>
                <a:lnTo>
                  <a:pt x="12" y="858"/>
                </a:lnTo>
                <a:lnTo>
                  <a:pt x="0" y="823"/>
                </a:lnTo>
                <a:lnTo>
                  <a:pt x="0" y="788"/>
                </a:lnTo>
                <a:lnTo>
                  <a:pt x="0" y="752"/>
                </a:lnTo>
                <a:lnTo>
                  <a:pt x="24" y="717"/>
                </a:lnTo>
                <a:lnTo>
                  <a:pt x="60" y="694"/>
                </a:lnTo>
                <a:lnTo>
                  <a:pt x="96" y="670"/>
                </a:lnTo>
                <a:lnTo>
                  <a:pt x="132" y="658"/>
                </a:lnTo>
                <a:lnTo>
                  <a:pt x="180" y="658"/>
                </a:lnTo>
                <a:lnTo>
                  <a:pt x="216" y="658"/>
                </a:lnTo>
                <a:lnTo>
                  <a:pt x="252" y="670"/>
                </a:lnTo>
                <a:lnTo>
                  <a:pt x="288" y="682"/>
                </a:lnTo>
                <a:lnTo>
                  <a:pt x="312" y="717"/>
                </a:lnTo>
                <a:lnTo>
                  <a:pt x="324" y="752"/>
                </a:lnTo>
                <a:lnTo>
                  <a:pt x="360" y="752"/>
                </a:lnTo>
                <a:lnTo>
                  <a:pt x="396" y="752"/>
                </a:lnTo>
                <a:lnTo>
                  <a:pt x="432" y="752"/>
                </a:lnTo>
                <a:lnTo>
                  <a:pt x="432" y="717"/>
                </a:lnTo>
                <a:lnTo>
                  <a:pt x="444" y="682"/>
                </a:lnTo>
                <a:lnTo>
                  <a:pt x="444" y="647"/>
                </a:lnTo>
                <a:lnTo>
                  <a:pt x="444" y="600"/>
                </a:lnTo>
                <a:lnTo>
                  <a:pt x="444" y="564"/>
                </a:lnTo>
                <a:lnTo>
                  <a:pt x="444" y="529"/>
                </a:lnTo>
                <a:lnTo>
                  <a:pt x="444" y="494"/>
                </a:lnTo>
                <a:lnTo>
                  <a:pt x="444" y="458"/>
                </a:lnTo>
                <a:lnTo>
                  <a:pt x="444" y="423"/>
                </a:lnTo>
                <a:lnTo>
                  <a:pt x="444" y="376"/>
                </a:lnTo>
                <a:lnTo>
                  <a:pt x="444" y="341"/>
                </a:lnTo>
                <a:lnTo>
                  <a:pt x="444" y="306"/>
                </a:lnTo>
                <a:lnTo>
                  <a:pt x="432" y="259"/>
                </a:lnTo>
                <a:lnTo>
                  <a:pt x="432" y="223"/>
                </a:lnTo>
                <a:lnTo>
                  <a:pt x="432" y="188"/>
                </a:lnTo>
                <a:lnTo>
                  <a:pt x="432" y="153"/>
                </a:lnTo>
                <a:lnTo>
                  <a:pt x="432" y="118"/>
                </a:lnTo>
                <a:lnTo>
                  <a:pt x="432" y="82"/>
                </a:lnTo>
                <a:lnTo>
                  <a:pt x="432" y="47"/>
                </a:lnTo>
                <a:lnTo>
                  <a:pt x="432" y="12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0" name="Rectangle 31"/>
          <p:cNvSpPr>
            <a:spLocks noChangeArrowheads="1"/>
          </p:cNvSpPr>
          <p:nvPr/>
        </p:nvSpPr>
        <p:spPr bwMode="auto">
          <a:xfrm>
            <a:off x="230188" y="3109913"/>
            <a:ext cx="1216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/>
              <a:t>2-tRNA</a:t>
            </a:r>
          </a:p>
        </p:txBody>
      </p:sp>
      <p:sp>
        <p:nvSpPr>
          <p:cNvPr id="43041" name="Line 32"/>
          <p:cNvSpPr>
            <a:spLocks noChangeShapeType="1"/>
          </p:cNvSpPr>
          <p:nvPr/>
        </p:nvSpPr>
        <p:spPr bwMode="auto">
          <a:xfrm>
            <a:off x="320675" y="36068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2" name="Line 33"/>
          <p:cNvSpPr>
            <a:spLocks noChangeShapeType="1"/>
          </p:cNvSpPr>
          <p:nvPr/>
        </p:nvSpPr>
        <p:spPr bwMode="auto">
          <a:xfrm>
            <a:off x="854075" y="36068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3" name="Line 34"/>
          <p:cNvSpPr>
            <a:spLocks noChangeShapeType="1"/>
          </p:cNvSpPr>
          <p:nvPr/>
        </p:nvSpPr>
        <p:spPr bwMode="auto">
          <a:xfrm>
            <a:off x="1387475" y="36068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4" name="Rectangle 35"/>
          <p:cNvSpPr>
            <a:spLocks noChangeArrowheads="1"/>
          </p:cNvSpPr>
          <p:nvPr/>
        </p:nvSpPr>
        <p:spPr bwMode="auto">
          <a:xfrm>
            <a:off x="77788" y="3673475"/>
            <a:ext cx="457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3045" name="Rectangle 36"/>
          <p:cNvSpPr>
            <a:spLocks noChangeArrowheads="1"/>
          </p:cNvSpPr>
          <p:nvPr/>
        </p:nvSpPr>
        <p:spPr bwMode="auto">
          <a:xfrm>
            <a:off x="1870075" y="330200"/>
            <a:ext cx="863600" cy="711200"/>
          </a:xfrm>
          <a:prstGeom prst="rect">
            <a:avLst/>
          </a:prstGeom>
          <a:solidFill>
            <a:srgbClr val="99FF33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46" name="Rectangle 37"/>
          <p:cNvSpPr>
            <a:spLocks noChangeArrowheads="1"/>
          </p:cNvSpPr>
          <p:nvPr/>
        </p:nvSpPr>
        <p:spPr bwMode="auto">
          <a:xfrm>
            <a:off x="1906588" y="3968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aa1</a:t>
            </a:r>
          </a:p>
        </p:txBody>
      </p:sp>
      <p:sp>
        <p:nvSpPr>
          <p:cNvPr id="43047" name="Oval 38"/>
          <p:cNvSpPr>
            <a:spLocks noChangeArrowheads="1"/>
          </p:cNvSpPr>
          <p:nvPr/>
        </p:nvSpPr>
        <p:spPr bwMode="auto">
          <a:xfrm>
            <a:off x="3394075" y="635000"/>
            <a:ext cx="863600" cy="787400"/>
          </a:xfrm>
          <a:prstGeom prst="ellipse">
            <a:avLst/>
          </a:prstGeom>
          <a:solidFill>
            <a:srgbClr val="CC66FF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48" name="Rectangle 39"/>
          <p:cNvSpPr>
            <a:spLocks noChangeArrowheads="1"/>
          </p:cNvSpPr>
          <p:nvPr/>
        </p:nvSpPr>
        <p:spPr bwMode="auto">
          <a:xfrm>
            <a:off x="3430588" y="7778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aa2</a:t>
            </a:r>
          </a:p>
        </p:txBody>
      </p:sp>
      <p:sp>
        <p:nvSpPr>
          <p:cNvPr id="43049" name="Rectangle 40"/>
          <p:cNvSpPr>
            <a:spLocks noChangeArrowheads="1"/>
          </p:cNvSpPr>
          <p:nvPr/>
        </p:nvSpPr>
        <p:spPr bwMode="auto">
          <a:xfrm>
            <a:off x="611188" y="36734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3050" name="Rectangle 41"/>
          <p:cNvSpPr>
            <a:spLocks noChangeArrowheads="1"/>
          </p:cNvSpPr>
          <p:nvPr/>
        </p:nvSpPr>
        <p:spPr bwMode="auto">
          <a:xfrm>
            <a:off x="1144588" y="36734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3051" name="Line 42"/>
          <p:cNvSpPr>
            <a:spLocks noChangeShapeType="1"/>
          </p:cNvSpPr>
          <p:nvPr/>
        </p:nvSpPr>
        <p:spPr bwMode="auto">
          <a:xfrm>
            <a:off x="67976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2" name="Rectangle 43"/>
          <p:cNvSpPr>
            <a:spLocks noChangeArrowheads="1"/>
          </p:cNvSpPr>
          <p:nvPr/>
        </p:nvSpPr>
        <p:spPr bwMode="auto">
          <a:xfrm>
            <a:off x="6859588" y="5197475"/>
            <a:ext cx="5524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3053" name="Line 44"/>
          <p:cNvSpPr>
            <a:spLocks noChangeShapeType="1"/>
          </p:cNvSpPr>
          <p:nvPr/>
        </p:nvSpPr>
        <p:spPr bwMode="auto">
          <a:xfrm>
            <a:off x="73310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4" name="Rectangle 45"/>
          <p:cNvSpPr>
            <a:spLocks noChangeArrowheads="1"/>
          </p:cNvSpPr>
          <p:nvPr/>
        </p:nvSpPr>
        <p:spPr bwMode="auto">
          <a:xfrm>
            <a:off x="3567113" y="92075"/>
            <a:ext cx="26146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peptide bonds</a:t>
            </a:r>
          </a:p>
        </p:txBody>
      </p:sp>
      <p:sp>
        <p:nvSpPr>
          <p:cNvPr id="43055" name="Rectangle 46"/>
          <p:cNvSpPr>
            <a:spLocks noChangeArrowheads="1"/>
          </p:cNvSpPr>
          <p:nvPr/>
        </p:nvSpPr>
        <p:spPr bwMode="auto">
          <a:xfrm>
            <a:off x="4344988" y="4176713"/>
            <a:ext cx="1216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/>
              <a:t>3-tRNA</a:t>
            </a:r>
          </a:p>
        </p:txBody>
      </p:sp>
      <p:sp>
        <p:nvSpPr>
          <p:cNvPr id="43056" name="Line 47"/>
          <p:cNvSpPr>
            <a:spLocks noChangeShapeType="1"/>
          </p:cNvSpPr>
          <p:nvPr/>
        </p:nvSpPr>
        <p:spPr bwMode="auto">
          <a:xfrm>
            <a:off x="44354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7" name="Line 48"/>
          <p:cNvSpPr>
            <a:spLocks noChangeShapeType="1"/>
          </p:cNvSpPr>
          <p:nvPr/>
        </p:nvSpPr>
        <p:spPr bwMode="auto">
          <a:xfrm>
            <a:off x="49688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8" name="Line 49"/>
          <p:cNvSpPr>
            <a:spLocks noChangeShapeType="1"/>
          </p:cNvSpPr>
          <p:nvPr/>
        </p:nvSpPr>
        <p:spPr bwMode="auto">
          <a:xfrm>
            <a:off x="55022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9" name="Rectangle 50"/>
          <p:cNvSpPr>
            <a:spLocks noChangeArrowheads="1"/>
          </p:cNvSpPr>
          <p:nvPr/>
        </p:nvSpPr>
        <p:spPr bwMode="auto">
          <a:xfrm>
            <a:off x="4192588" y="4740275"/>
            <a:ext cx="457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3060" name="Rectangle 51"/>
          <p:cNvSpPr>
            <a:spLocks noChangeArrowheads="1"/>
          </p:cNvSpPr>
          <p:nvPr/>
        </p:nvSpPr>
        <p:spPr bwMode="auto">
          <a:xfrm>
            <a:off x="4725988" y="47402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3061" name="Rectangle 52"/>
          <p:cNvSpPr>
            <a:spLocks noChangeArrowheads="1"/>
          </p:cNvSpPr>
          <p:nvPr/>
        </p:nvSpPr>
        <p:spPr bwMode="auto">
          <a:xfrm>
            <a:off x="5259388" y="47402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3062" name="Freeform 53"/>
          <p:cNvSpPr>
            <a:spLocks/>
          </p:cNvSpPr>
          <p:nvPr/>
        </p:nvSpPr>
        <p:spPr bwMode="auto">
          <a:xfrm>
            <a:off x="4130675" y="1905000"/>
            <a:ext cx="1620838" cy="2744788"/>
          </a:xfrm>
          <a:custGeom>
            <a:avLst/>
            <a:gdLst>
              <a:gd name="T0" fmla="*/ 2147483647 w 1021"/>
              <a:gd name="T1" fmla="*/ 2147483647 h 1729"/>
              <a:gd name="T2" fmla="*/ 2147483647 w 1021"/>
              <a:gd name="T3" fmla="*/ 2147483647 h 1729"/>
              <a:gd name="T4" fmla="*/ 2147483647 w 1021"/>
              <a:gd name="T5" fmla="*/ 2147483647 h 1729"/>
              <a:gd name="T6" fmla="*/ 2147483647 w 1021"/>
              <a:gd name="T7" fmla="*/ 2147483647 h 1729"/>
              <a:gd name="T8" fmla="*/ 2147483647 w 1021"/>
              <a:gd name="T9" fmla="*/ 2147483647 h 1729"/>
              <a:gd name="T10" fmla="*/ 2147483647 w 1021"/>
              <a:gd name="T11" fmla="*/ 2147483647 h 1729"/>
              <a:gd name="T12" fmla="*/ 2147483647 w 1021"/>
              <a:gd name="T13" fmla="*/ 2147483647 h 1729"/>
              <a:gd name="T14" fmla="*/ 2147483647 w 1021"/>
              <a:gd name="T15" fmla="*/ 2147483647 h 1729"/>
              <a:gd name="T16" fmla="*/ 2147483647 w 1021"/>
              <a:gd name="T17" fmla="*/ 2147483647 h 1729"/>
              <a:gd name="T18" fmla="*/ 2147483647 w 1021"/>
              <a:gd name="T19" fmla="*/ 2147483647 h 1729"/>
              <a:gd name="T20" fmla="*/ 2147483647 w 1021"/>
              <a:gd name="T21" fmla="*/ 2147483647 h 1729"/>
              <a:gd name="T22" fmla="*/ 2147483647 w 1021"/>
              <a:gd name="T23" fmla="*/ 2147483647 h 1729"/>
              <a:gd name="T24" fmla="*/ 2147483647 w 1021"/>
              <a:gd name="T25" fmla="*/ 2147483647 h 1729"/>
              <a:gd name="T26" fmla="*/ 2147483647 w 1021"/>
              <a:gd name="T27" fmla="*/ 2147483647 h 1729"/>
              <a:gd name="T28" fmla="*/ 2147483647 w 1021"/>
              <a:gd name="T29" fmla="*/ 2147483647 h 1729"/>
              <a:gd name="T30" fmla="*/ 2147483647 w 1021"/>
              <a:gd name="T31" fmla="*/ 2147483647 h 1729"/>
              <a:gd name="T32" fmla="*/ 2147483647 w 1021"/>
              <a:gd name="T33" fmla="*/ 2147483647 h 1729"/>
              <a:gd name="T34" fmla="*/ 2147483647 w 1021"/>
              <a:gd name="T35" fmla="*/ 2147483647 h 1729"/>
              <a:gd name="T36" fmla="*/ 2147483647 w 1021"/>
              <a:gd name="T37" fmla="*/ 2147483647 h 1729"/>
              <a:gd name="T38" fmla="*/ 2147483647 w 1021"/>
              <a:gd name="T39" fmla="*/ 2147483647 h 1729"/>
              <a:gd name="T40" fmla="*/ 2147483647 w 1021"/>
              <a:gd name="T41" fmla="*/ 2147483647 h 1729"/>
              <a:gd name="T42" fmla="*/ 2147483647 w 1021"/>
              <a:gd name="T43" fmla="*/ 2147483647 h 1729"/>
              <a:gd name="T44" fmla="*/ 2147483647 w 1021"/>
              <a:gd name="T45" fmla="*/ 2147483647 h 1729"/>
              <a:gd name="T46" fmla="*/ 2147483647 w 1021"/>
              <a:gd name="T47" fmla="*/ 2147483647 h 1729"/>
              <a:gd name="T48" fmla="*/ 2147483647 w 1021"/>
              <a:gd name="T49" fmla="*/ 2147483647 h 1729"/>
              <a:gd name="T50" fmla="*/ 2147483647 w 1021"/>
              <a:gd name="T51" fmla="*/ 2147483647 h 1729"/>
              <a:gd name="T52" fmla="*/ 2147483647 w 1021"/>
              <a:gd name="T53" fmla="*/ 2147483647 h 1729"/>
              <a:gd name="T54" fmla="*/ 2147483647 w 1021"/>
              <a:gd name="T55" fmla="*/ 2147483647 h 1729"/>
              <a:gd name="T56" fmla="*/ 2147483647 w 1021"/>
              <a:gd name="T57" fmla="*/ 2147483647 h 1729"/>
              <a:gd name="T58" fmla="*/ 2147483647 w 1021"/>
              <a:gd name="T59" fmla="*/ 2147483647 h 1729"/>
              <a:gd name="T60" fmla="*/ 2147483647 w 1021"/>
              <a:gd name="T61" fmla="*/ 2147483647 h 1729"/>
              <a:gd name="T62" fmla="*/ 2147483647 w 1021"/>
              <a:gd name="T63" fmla="*/ 2147483647 h 1729"/>
              <a:gd name="T64" fmla="*/ 2147483647 w 1021"/>
              <a:gd name="T65" fmla="*/ 2147483647 h 1729"/>
              <a:gd name="T66" fmla="*/ 2147483647 w 1021"/>
              <a:gd name="T67" fmla="*/ 2147483647 h 1729"/>
              <a:gd name="T68" fmla="*/ 2147483647 w 1021"/>
              <a:gd name="T69" fmla="*/ 2147483647 h 1729"/>
              <a:gd name="T70" fmla="*/ 2147483647 w 1021"/>
              <a:gd name="T71" fmla="*/ 2147483647 h 1729"/>
              <a:gd name="T72" fmla="*/ 2147483647 w 1021"/>
              <a:gd name="T73" fmla="*/ 2147483647 h 1729"/>
              <a:gd name="T74" fmla="*/ 2147483647 w 1021"/>
              <a:gd name="T75" fmla="*/ 2147483647 h 1729"/>
              <a:gd name="T76" fmla="*/ 2147483647 w 1021"/>
              <a:gd name="T77" fmla="*/ 2147483647 h 1729"/>
              <a:gd name="T78" fmla="*/ 2147483647 w 1021"/>
              <a:gd name="T79" fmla="*/ 2147483647 h 1729"/>
              <a:gd name="T80" fmla="*/ 2147483647 w 1021"/>
              <a:gd name="T81" fmla="*/ 2147483647 h 1729"/>
              <a:gd name="T82" fmla="*/ 2147483647 w 1021"/>
              <a:gd name="T83" fmla="*/ 2147483647 h 1729"/>
              <a:gd name="T84" fmla="*/ 2147483647 w 1021"/>
              <a:gd name="T85" fmla="*/ 2147483647 h 1729"/>
              <a:gd name="T86" fmla="*/ 2147483647 w 1021"/>
              <a:gd name="T87" fmla="*/ 2147483647 h 1729"/>
              <a:gd name="T88" fmla="*/ 2147483647 w 1021"/>
              <a:gd name="T89" fmla="*/ 2147483647 h 1729"/>
              <a:gd name="T90" fmla="*/ 2147483647 w 1021"/>
              <a:gd name="T91" fmla="*/ 2147483647 h 1729"/>
              <a:gd name="T92" fmla="*/ 2147483647 w 1021"/>
              <a:gd name="T93" fmla="*/ 2147483647 h 1729"/>
              <a:gd name="T94" fmla="*/ 2147483647 w 1021"/>
              <a:gd name="T95" fmla="*/ 2147483647 h 1729"/>
              <a:gd name="T96" fmla="*/ 0 w 1021"/>
              <a:gd name="T97" fmla="*/ 2147483647 h 1729"/>
              <a:gd name="T98" fmla="*/ 2147483647 w 1021"/>
              <a:gd name="T99" fmla="*/ 2147483647 h 1729"/>
              <a:gd name="T100" fmla="*/ 2147483647 w 1021"/>
              <a:gd name="T101" fmla="*/ 2147483647 h 1729"/>
              <a:gd name="T102" fmla="*/ 2147483647 w 1021"/>
              <a:gd name="T103" fmla="*/ 2147483647 h 1729"/>
              <a:gd name="T104" fmla="*/ 2147483647 w 1021"/>
              <a:gd name="T105" fmla="*/ 2147483647 h 1729"/>
              <a:gd name="T106" fmla="*/ 2147483647 w 1021"/>
              <a:gd name="T107" fmla="*/ 2147483647 h 1729"/>
              <a:gd name="T108" fmla="*/ 2147483647 w 1021"/>
              <a:gd name="T109" fmla="*/ 2147483647 h 1729"/>
              <a:gd name="T110" fmla="*/ 2147483647 w 1021"/>
              <a:gd name="T111" fmla="*/ 2147483647 h 1729"/>
              <a:gd name="T112" fmla="*/ 2147483647 w 1021"/>
              <a:gd name="T113" fmla="*/ 2147483647 h 1729"/>
              <a:gd name="T114" fmla="*/ 2147483647 w 1021"/>
              <a:gd name="T115" fmla="*/ 2147483647 h 1729"/>
              <a:gd name="T116" fmla="*/ 2147483647 w 1021"/>
              <a:gd name="T117" fmla="*/ 2147483647 h 1729"/>
              <a:gd name="T118" fmla="*/ 2147483647 w 1021"/>
              <a:gd name="T119" fmla="*/ 2147483647 h 172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21" h="1729">
                <a:moveTo>
                  <a:pt x="624" y="0"/>
                </a:moveTo>
                <a:lnTo>
                  <a:pt x="624" y="35"/>
                </a:lnTo>
                <a:lnTo>
                  <a:pt x="600" y="82"/>
                </a:lnTo>
                <a:lnTo>
                  <a:pt x="600" y="129"/>
                </a:lnTo>
                <a:lnTo>
                  <a:pt x="600" y="165"/>
                </a:lnTo>
                <a:lnTo>
                  <a:pt x="600" y="200"/>
                </a:lnTo>
                <a:lnTo>
                  <a:pt x="600" y="235"/>
                </a:lnTo>
                <a:lnTo>
                  <a:pt x="588" y="270"/>
                </a:lnTo>
                <a:lnTo>
                  <a:pt x="588" y="317"/>
                </a:lnTo>
                <a:lnTo>
                  <a:pt x="588" y="353"/>
                </a:lnTo>
                <a:lnTo>
                  <a:pt x="588" y="388"/>
                </a:lnTo>
                <a:lnTo>
                  <a:pt x="588" y="423"/>
                </a:lnTo>
                <a:lnTo>
                  <a:pt x="588" y="458"/>
                </a:lnTo>
                <a:lnTo>
                  <a:pt x="588" y="494"/>
                </a:lnTo>
                <a:lnTo>
                  <a:pt x="588" y="529"/>
                </a:lnTo>
                <a:lnTo>
                  <a:pt x="588" y="564"/>
                </a:lnTo>
                <a:lnTo>
                  <a:pt x="588" y="600"/>
                </a:lnTo>
                <a:lnTo>
                  <a:pt x="588" y="647"/>
                </a:lnTo>
                <a:lnTo>
                  <a:pt x="588" y="682"/>
                </a:lnTo>
                <a:lnTo>
                  <a:pt x="624" y="682"/>
                </a:lnTo>
                <a:lnTo>
                  <a:pt x="660" y="694"/>
                </a:lnTo>
                <a:lnTo>
                  <a:pt x="672" y="658"/>
                </a:lnTo>
                <a:lnTo>
                  <a:pt x="672" y="623"/>
                </a:lnTo>
                <a:lnTo>
                  <a:pt x="684" y="588"/>
                </a:lnTo>
                <a:lnTo>
                  <a:pt x="720" y="564"/>
                </a:lnTo>
                <a:lnTo>
                  <a:pt x="756" y="541"/>
                </a:lnTo>
                <a:lnTo>
                  <a:pt x="792" y="541"/>
                </a:lnTo>
                <a:lnTo>
                  <a:pt x="828" y="529"/>
                </a:lnTo>
                <a:lnTo>
                  <a:pt x="876" y="541"/>
                </a:lnTo>
                <a:lnTo>
                  <a:pt x="912" y="552"/>
                </a:lnTo>
                <a:lnTo>
                  <a:pt x="948" y="576"/>
                </a:lnTo>
                <a:lnTo>
                  <a:pt x="972" y="611"/>
                </a:lnTo>
                <a:lnTo>
                  <a:pt x="996" y="647"/>
                </a:lnTo>
                <a:lnTo>
                  <a:pt x="1008" y="682"/>
                </a:lnTo>
                <a:lnTo>
                  <a:pt x="1020" y="717"/>
                </a:lnTo>
                <a:lnTo>
                  <a:pt x="1020" y="752"/>
                </a:lnTo>
                <a:lnTo>
                  <a:pt x="1020" y="788"/>
                </a:lnTo>
                <a:lnTo>
                  <a:pt x="1008" y="835"/>
                </a:lnTo>
                <a:lnTo>
                  <a:pt x="996" y="870"/>
                </a:lnTo>
                <a:lnTo>
                  <a:pt x="960" y="905"/>
                </a:lnTo>
                <a:lnTo>
                  <a:pt x="924" y="929"/>
                </a:lnTo>
                <a:lnTo>
                  <a:pt x="888" y="952"/>
                </a:lnTo>
                <a:lnTo>
                  <a:pt x="852" y="952"/>
                </a:lnTo>
                <a:lnTo>
                  <a:pt x="816" y="952"/>
                </a:lnTo>
                <a:lnTo>
                  <a:pt x="780" y="940"/>
                </a:lnTo>
                <a:lnTo>
                  <a:pt x="732" y="917"/>
                </a:lnTo>
                <a:lnTo>
                  <a:pt x="708" y="882"/>
                </a:lnTo>
                <a:lnTo>
                  <a:pt x="696" y="846"/>
                </a:lnTo>
                <a:lnTo>
                  <a:pt x="660" y="823"/>
                </a:lnTo>
                <a:lnTo>
                  <a:pt x="624" y="823"/>
                </a:lnTo>
                <a:lnTo>
                  <a:pt x="588" y="823"/>
                </a:lnTo>
                <a:lnTo>
                  <a:pt x="588" y="858"/>
                </a:lnTo>
                <a:lnTo>
                  <a:pt x="588" y="893"/>
                </a:lnTo>
                <a:lnTo>
                  <a:pt x="600" y="929"/>
                </a:lnTo>
                <a:lnTo>
                  <a:pt x="612" y="964"/>
                </a:lnTo>
                <a:lnTo>
                  <a:pt x="612" y="999"/>
                </a:lnTo>
                <a:lnTo>
                  <a:pt x="624" y="1034"/>
                </a:lnTo>
                <a:lnTo>
                  <a:pt x="624" y="1070"/>
                </a:lnTo>
                <a:lnTo>
                  <a:pt x="624" y="1105"/>
                </a:lnTo>
                <a:lnTo>
                  <a:pt x="624" y="1199"/>
                </a:lnTo>
                <a:lnTo>
                  <a:pt x="624" y="1270"/>
                </a:lnTo>
                <a:lnTo>
                  <a:pt x="624" y="1340"/>
                </a:lnTo>
                <a:lnTo>
                  <a:pt x="624" y="1387"/>
                </a:lnTo>
                <a:lnTo>
                  <a:pt x="660" y="1375"/>
                </a:lnTo>
                <a:lnTo>
                  <a:pt x="696" y="1375"/>
                </a:lnTo>
                <a:lnTo>
                  <a:pt x="732" y="1375"/>
                </a:lnTo>
                <a:lnTo>
                  <a:pt x="780" y="1375"/>
                </a:lnTo>
                <a:lnTo>
                  <a:pt x="816" y="1387"/>
                </a:lnTo>
                <a:lnTo>
                  <a:pt x="852" y="1399"/>
                </a:lnTo>
                <a:lnTo>
                  <a:pt x="888" y="1411"/>
                </a:lnTo>
                <a:lnTo>
                  <a:pt x="924" y="1422"/>
                </a:lnTo>
                <a:lnTo>
                  <a:pt x="960" y="1458"/>
                </a:lnTo>
                <a:lnTo>
                  <a:pt x="972" y="1493"/>
                </a:lnTo>
                <a:lnTo>
                  <a:pt x="996" y="1528"/>
                </a:lnTo>
                <a:lnTo>
                  <a:pt x="996" y="1563"/>
                </a:lnTo>
                <a:lnTo>
                  <a:pt x="996" y="1599"/>
                </a:lnTo>
                <a:lnTo>
                  <a:pt x="984" y="1634"/>
                </a:lnTo>
                <a:lnTo>
                  <a:pt x="960" y="1669"/>
                </a:lnTo>
                <a:lnTo>
                  <a:pt x="924" y="1693"/>
                </a:lnTo>
                <a:lnTo>
                  <a:pt x="888" y="1704"/>
                </a:lnTo>
                <a:lnTo>
                  <a:pt x="852" y="1704"/>
                </a:lnTo>
                <a:lnTo>
                  <a:pt x="804" y="1704"/>
                </a:lnTo>
                <a:lnTo>
                  <a:pt x="768" y="1716"/>
                </a:lnTo>
                <a:lnTo>
                  <a:pt x="732" y="1716"/>
                </a:lnTo>
                <a:lnTo>
                  <a:pt x="696" y="1716"/>
                </a:lnTo>
                <a:lnTo>
                  <a:pt x="660" y="1728"/>
                </a:lnTo>
                <a:lnTo>
                  <a:pt x="624" y="1728"/>
                </a:lnTo>
                <a:lnTo>
                  <a:pt x="588" y="1728"/>
                </a:lnTo>
                <a:lnTo>
                  <a:pt x="552" y="1728"/>
                </a:lnTo>
                <a:lnTo>
                  <a:pt x="516" y="1728"/>
                </a:lnTo>
                <a:lnTo>
                  <a:pt x="480" y="1728"/>
                </a:lnTo>
                <a:lnTo>
                  <a:pt x="444" y="1728"/>
                </a:lnTo>
                <a:lnTo>
                  <a:pt x="408" y="1728"/>
                </a:lnTo>
                <a:lnTo>
                  <a:pt x="372" y="1728"/>
                </a:lnTo>
                <a:lnTo>
                  <a:pt x="336" y="1716"/>
                </a:lnTo>
                <a:lnTo>
                  <a:pt x="300" y="1716"/>
                </a:lnTo>
                <a:lnTo>
                  <a:pt x="264" y="1716"/>
                </a:lnTo>
                <a:lnTo>
                  <a:pt x="228" y="1704"/>
                </a:lnTo>
                <a:lnTo>
                  <a:pt x="192" y="1693"/>
                </a:lnTo>
                <a:lnTo>
                  <a:pt x="156" y="1681"/>
                </a:lnTo>
                <a:lnTo>
                  <a:pt x="120" y="1669"/>
                </a:lnTo>
                <a:lnTo>
                  <a:pt x="96" y="1634"/>
                </a:lnTo>
                <a:lnTo>
                  <a:pt x="72" y="1599"/>
                </a:lnTo>
                <a:lnTo>
                  <a:pt x="48" y="1563"/>
                </a:lnTo>
                <a:lnTo>
                  <a:pt x="48" y="1528"/>
                </a:lnTo>
                <a:lnTo>
                  <a:pt x="60" y="1493"/>
                </a:lnTo>
                <a:lnTo>
                  <a:pt x="84" y="1458"/>
                </a:lnTo>
                <a:lnTo>
                  <a:pt x="132" y="1434"/>
                </a:lnTo>
                <a:lnTo>
                  <a:pt x="168" y="1411"/>
                </a:lnTo>
                <a:lnTo>
                  <a:pt x="204" y="1399"/>
                </a:lnTo>
                <a:lnTo>
                  <a:pt x="252" y="1387"/>
                </a:lnTo>
                <a:lnTo>
                  <a:pt x="288" y="1387"/>
                </a:lnTo>
                <a:lnTo>
                  <a:pt x="336" y="1387"/>
                </a:lnTo>
                <a:lnTo>
                  <a:pt x="372" y="1387"/>
                </a:lnTo>
                <a:lnTo>
                  <a:pt x="408" y="1387"/>
                </a:lnTo>
                <a:lnTo>
                  <a:pt x="444" y="1387"/>
                </a:lnTo>
                <a:lnTo>
                  <a:pt x="456" y="1352"/>
                </a:lnTo>
                <a:lnTo>
                  <a:pt x="456" y="1317"/>
                </a:lnTo>
                <a:lnTo>
                  <a:pt x="456" y="1281"/>
                </a:lnTo>
                <a:lnTo>
                  <a:pt x="456" y="1246"/>
                </a:lnTo>
                <a:lnTo>
                  <a:pt x="456" y="1211"/>
                </a:lnTo>
                <a:lnTo>
                  <a:pt x="456" y="1176"/>
                </a:lnTo>
                <a:lnTo>
                  <a:pt x="444" y="1140"/>
                </a:lnTo>
                <a:lnTo>
                  <a:pt x="444" y="1105"/>
                </a:lnTo>
                <a:lnTo>
                  <a:pt x="444" y="1070"/>
                </a:lnTo>
                <a:lnTo>
                  <a:pt x="444" y="1034"/>
                </a:lnTo>
                <a:lnTo>
                  <a:pt x="444" y="999"/>
                </a:lnTo>
                <a:lnTo>
                  <a:pt x="444" y="964"/>
                </a:lnTo>
                <a:lnTo>
                  <a:pt x="444" y="929"/>
                </a:lnTo>
                <a:lnTo>
                  <a:pt x="444" y="893"/>
                </a:lnTo>
                <a:lnTo>
                  <a:pt x="408" y="870"/>
                </a:lnTo>
                <a:lnTo>
                  <a:pt x="372" y="870"/>
                </a:lnTo>
                <a:lnTo>
                  <a:pt x="336" y="870"/>
                </a:lnTo>
                <a:lnTo>
                  <a:pt x="336" y="905"/>
                </a:lnTo>
                <a:lnTo>
                  <a:pt x="336" y="940"/>
                </a:lnTo>
                <a:lnTo>
                  <a:pt x="300" y="964"/>
                </a:lnTo>
                <a:lnTo>
                  <a:pt x="264" y="987"/>
                </a:lnTo>
                <a:lnTo>
                  <a:pt x="228" y="987"/>
                </a:lnTo>
                <a:lnTo>
                  <a:pt x="192" y="987"/>
                </a:lnTo>
                <a:lnTo>
                  <a:pt x="156" y="987"/>
                </a:lnTo>
                <a:lnTo>
                  <a:pt x="120" y="976"/>
                </a:lnTo>
                <a:lnTo>
                  <a:pt x="84" y="964"/>
                </a:lnTo>
                <a:lnTo>
                  <a:pt x="60" y="929"/>
                </a:lnTo>
                <a:lnTo>
                  <a:pt x="36" y="893"/>
                </a:lnTo>
                <a:lnTo>
                  <a:pt x="12" y="858"/>
                </a:lnTo>
                <a:lnTo>
                  <a:pt x="0" y="823"/>
                </a:lnTo>
                <a:lnTo>
                  <a:pt x="0" y="788"/>
                </a:lnTo>
                <a:lnTo>
                  <a:pt x="0" y="752"/>
                </a:lnTo>
                <a:lnTo>
                  <a:pt x="24" y="717"/>
                </a:lnTo>
                <a:lnTo>
                  <a:pt x="60" y="694"/>
                </a:lnTo>
                <a:lnTo>
                  <a:pt x="96" y="670"/>
                </a:lnTo>
                <a:lnTo>
                  <a:pt x="132" y="658"/>
                </a:lnTo>
                <a:lnTo>
                  <a:pt x="180" y="658"/>
                </a:lnTo>
                <a:lnTo>
                  <a:pt x="216" y="658"/>
                </a:lnTo>
                <a:lnTo>
                  <a:pt x="252" y="670"/>
                </a:lnTo>
                <a:lnTo>
                  <a:pt x="288" y="682"/>
                </a:lnTo>
                <a:lnTo>
                  <a:pt x="312" y="717"/>
                </a:lnTo>
                <a:lnTo>
                  <a:pt x="324" y="752"/>
                </a:lnTo>
                <a:lnTo>
                  <a:pt x="360" y="752"/>
                </a:lnTo>
                <a:lnTo>
                  <a:pt x="396" y="752"/>
                </a:lnTo>
                <a:lnTo>
                  <a:pt x="432" y="752"/>
                </a:lnTo>
                <a:lnTo>
                  <a:pt x="432" y="717"/>
                </a:lnTo>
                <a:lnTo>
                  <a:pt x="444" y="682"/>
                </a:lnTo>
                <a:lnTo>
                  <a:pt x="444" y="647"/>
                </a:lnTo>
                <a:lnTo>
                  <a:pt x="444" y="600"/>
                </a:lnTo>
                <a:lnTo>
                  <a:pt x="444" y="564"/>
                </a:lnTo>
                <a:lnTo>
                  <a:pt x="444" y="529"/>
                </a:lnTo>
                <a:lnTo>
                  <a:pt x="444" y="494"/>
                </a:lnTo>
                <a:lnTo>
                  <a:pt x="444" y="458"/>
                </a:lnTo>
                <a:lnTo>
                  <a:pt x="444" y="423"/>
                </a:lnTo>
                <a:lnTo>
                  <a:pt x="444" y="376"/>
                </a:lnTo>
                <a:lnTo>
                  <a:pt x="444" y="341"/>
                </a:lnTo>
                <a:lnTo>
                  <a:pt x="444" y="306"/>
                </a:lnTo>
                <a:lnTo>
                  <a:pt x="432" y="259"/>
                </a:lnTo>
                <a:lnTo>
                  <a:pt x="432" y="223"/>
                </a:lnTo>
                <a:lnTo>
                  <a:pt x="432" y="188"/>
                </a:lnTo>
                <a:lnTo>
                  <a:pt x="432" y="153"/>
                </a:lnTo>
                <a:lnTo>
                  <a:pt x="432" y="118"/>
                </a:lnTo>
                <a:lnTo>
                  <a:pt x="432" y="82"/>
                </a:lnTo>
                <a:lnTo>
                  <a:pt x="432" y="47"/>
                </a:lnTo>
                <a:lnTo>
                  <a:pt x="432" y="12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3" name="AutoShape 54"/>
          <p:cNvSpPr>
            <a:spLocks noChangeArrowheads="1"/>
          </p:cNvSpPr>
          <p:nvPr/>
        </p:nvSpPr>
        <p:spPr bwMode="auto">
          <a:xfrm>
            <a:off x="4902200" y="1168400"/>
            <a:ext cx="939800" cy="863600"/>
          </a:xfrm>
          <a:prstGeom prst="triangle">
            <a:avLst>
              <a:gd name="adj" fmla="val 49995"/>
            </a:avLst>
          </a:prstGeom>
          <a:solidFill>
            <a:srgbClr val="FFCC66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64" name="Rectangle 55"/>
          <p:cNvSpPr>
            <a:spLocks noChangeArrowheads="1"/>
          </p:cNvSpPr>
          <p:nvPr/>
        </p:nvSpPr>
        <p:spPr bwMode="auto">
          <a:xfrm>
            <a:off x="5014913" y="16160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aa3</a:t>
            </a:r>
          </a:p>
        </p:txBody>
      </p:sp>
      <p:sp>
        <p:nvSpPr>
          <p:cNvPr id="43065" name="Line 56"/>
          <p:cNvSpPr>
            <a:spLocks noChangeShapeType="1"/>
          </p:cNvSpPr>
          <p:nvPr/>
        </p:nvSpPr>
        <p:spPr bwMode="auto">
          <a:xfrm>
            <a:off x="44354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66" name="Line 57"/>
          <p:cNvSpPr>
            <a:spLocks noChangeShapeType="1"/>
          </p:cNvSpPr>
          <p:nvPr/>
        </p:nvSpPr>
        <p:spPr bwMode="auto">
          <a:xfrm>
            <a:off x="49688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67" name="Line 58"/>
          <p:cNvSpPr>
            <a:spLocks noChangeShapeType="1"/>
          </p:cNvSpPr>
          <p:nvPr/>
        </p:nvSpPr>
        <p:spPr bwMode="auto">
          <a:xfrm>
            <a:off x="55022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539" name="Group 59"/>
          <p:cNvGrpSpPr>
            <a:grpSpLocks/>
          </p:cNvGrpSpPr>
          <p:nvPr/>
        </p:nvGrpSpPr>
        <p:grpSpPr bwMode="auto">
          <a:xfrm>
            <a:off x="7178675" y="177800"/>
            <a:ext cx="1711325" cy="4316413"/>
            <a:chOff x="4522" y="112"/>
            <a:chExt cx="1078" cy="2719"/>
          </a:xfrm>
        </p:grpSpPr>
        <p:sp>
          <p:nvSpPr>
            <p:cNvPr id="43083" name="Rectangle 60"/>
            <p:cNvSpPr>
              <a:spLocks noChangeArrowheads="1"/>
            </p:cNvSpPr>
            <p:nvPr/>
          </p:nvSpPr>
          <p:spPr bwMode="auto">
            <a:xfrm>
              <a:off x="4657" y="2151"/>
              <a:ext cx="76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b="1"/>
                <a:t>4-tRNA</a:t>
              </a:r>
            </a:p>
          </p:txBody>
        </p:sp>
        <p:sp>
          <p:nvSpPr>
            <p:cNvPr id="43084" name="Line 61"/>
            <p:cNvSpPr>
              <a:spLocks noChangeShapeType="1"/>
            </p:cNvSpPr>
            <p:nvPr/>
          </p:nvSpPr>
          <p:spPr bwMode="auto">
            <a:xfrm>
              <a:off x="4714" y="2464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5" name="Line 62"/>
            <p:cNvSpPr>
              <a:spLocks noChangeShapeType="1"/>
            </p:cNvSpPr>
            <p:nvPr/>
          </p:nvSpPr>
          <p:spPr bwMode="auto">
            <a:xfrm>
              <a:off x="5050" y="2464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6" name="Line 63"/>
            <p:cNvSpPr>
              <a:spLocks noChangeShapeType="1"/>
            </p:cNvSpPr>
            <p:nvPr/>
          </p:nvSpPr>
          <p:spPr bwMode="auto">
            <a:xfrm>
              <a:off x="5386" y="2464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7" name="Rectangle 64"/>
            <p:cNvSpPr>
              <a:spLocks noChangeArrowheads="1"/>
            </p:cNvSpPr>
            <p:nvPr/>
          </p:nvSpPr>
          <p:spPr bwMode="auto">
            <a:xfrm>
              <a:off x="4561" y="2506"/>
              <a:ext cx="288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G</a:t>
              </a:r>
            </a:p>
          </p:txBody>
        </p:sp>
        <p:sp>
          <p:nvSpPr>
            <p:cNvPr id="43088" name="Rectangle 65"/>
            <p:cNvSpPr>
              <a:spLocks noChangeArrowheads="1"/>
            </p:cNvSpPr>
            <p:nvPr/>
          </p:nvSpPr>
          <p:spPr bwMode="auto">
            <a:xfrm>
              <a:off x="4897" y="2506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C</a:t>
              </a:r>
            </a:p>
          </p:txBody>
        </p:sp>
        <p:sp>
          <p:nvSpPr>
            <p:cNvPr id="43089" name="Rectangle 66"/>
            <p:cNvSpPr>
              <a:spLocks noChangeArrowheads="1"/>
            </p:cNvSpPr>
            <p:nvPr/>
          </p:nvSpPr>
          <p:spPr bwMode="auto">
            <a:xfrm>
              <a:off x="5233" y="2506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U</a:t>
              </a:r>
            </a:p>
          </p:txBody>
        </p:sp>
        <p:sp>
          <p:nvSpPr>
            <p:cNvPr id="43090" name="Freeform 67"/>
            <p:cNvSpPr>
              <a:spLocks/>
            </p:cNvSpPr>
            <p:nvPr/>
          </p:nvSpPr>
          <p:spPr bwMode="auto">
            <a:xfrm>
              <a:off x="4522" y="720"/>
              <a:ext cx="1021" cy="1729"/>
            </a:xfrm>
            <a:custGeom>
              <a:avLst/>
              <a:gdLst>
                <a:gd name="T0" fmla="*/ 600 w 1021"/>
                <a:gd name="T1" fmla="*/ 82 h 1729"/>
                <a:gd name="T2" fmla="*/ 600 w 1021"/>
                <a:gd name="T3" fmla="*/ 200 h 1729"/>
                <a:gd name="T4" fmla="*/ 588 w 1021"/>
                <a:gd name="T5" fmla="*/ 317 h 1729"/>
                <a:gd name="T6" fmla="*/ 588 w 1021"/>
                <a:gd name="T7" fmla="*/ 423 h 1729"/>
                <a:gd name="T8" fmla="*/ 588 w 1021"/>
                <a:gd name="T9" fmla="*/ 529 h 1729"/>
                <a:gd name="T10" fmla="*/ 588 w 1021"/>
                <a:gd name="T11" fmla="*/ 647 h 1729"/>
                <a:gd name="T12" fmla="*/ 660 w 1021"/>
                <a:gd name="T13" fmla="*/ 694 h 1729"/>
                <a:gd name="T14" fmla="*/ 684 w 1021"/>
                <a:gd name="T15" fmla="*/ 588 h 1729"/>
                <a:gd name="T16" fmla="*/ 792 w 1021"/>
                <a:gd name="T17" fmla="*/ 541 h 1729"/>
                <a:gd name="T18" fmla="*/ 912 w 1021"/>
                <a:gd name="T19" fmla="*/ 552 h 1729"/>
                <a:gd name="T20" fmla="*/ 996 w 1021"/>
                <a:gd name="T21" fmla="*/ 647 h 1729"/>
                <a:gd name="T22" fmla="*/ 1020 w 1021"/>
                <a:gd name="T23" fmla="*/ 752 h 1729"/>
                <a:gd name="T24" fmla="*/ 996 w 1021"/>
                <a:gd name="T25" fmla="*/ 870 h 1729"/>
                <a:gd name="T26" fmla="*/ 888 w 1021"/>
                <a:gd name="T27" fmla="*/ 952 h 1729"/>
                <a:gd name="T28" fmla="*/ 780 w 1021"/>
                <a:gd name="T29" fmla="*/ 940 h 1729"/>
                <a:gd name="T30" fmla="*/ 696 w 1021"/>
                <a:gd name="T31" fmla="*/ 846 h 1729"/>
                <a:gd name="T32" fmla="*/ 588 w 1021"/>
                <a:gd name="T33" fmla="*/ 823 h 1729"/>
                <a:gd name="T34" fmla="*/ 600 w 1021"/>
                <a:gd name="T35" fmla="*/ 929 h 1729"/>
                <a:gd name="T36" fmla="*/ 624 w 1021"/>
                <a:gd name="T37" fmla="*/ 1034 h 1729"/>
                <a:gd name="T38" fmla="*/ 624 w 1021"/>
                <a:gd name="T39" fmla="*/ 1199 h 1729"/>
                <a:gd name="T40" fmla="*/ 624 w 1021"/>
                <a:gd name="T41" fmla="*/ 1387 h 1729"/>
                <a:gd name="T42" fmla="*/ 732 w 1021"/>
                <a:gd name="T43" fmla="*/ 1375 h 1729"/>
                <a:gd name="T44" fmla="*/ 852 w 1021"/>
                <a:gd name="T45" fmla="*/ 1399 h 1729"/>
                <a:gd name="T46" fmla="*/ 960 w 1021"/>
                <a:gd name="T47" fmla="*/ 1458 h 1729"/>
                <a:gd name="T48" fmla="*/ 996 w 1021"/>
                <a:gd name="T49" fmla="*/ 1563 h 1729"/>
                <a:gd name="T50" fmla="*/ 960 w 1021"/>
                <a:gd name="T51" fmla="*/ 1669 h 1729"/>
                <a:gd name="T52" fmla="*/ 852 w 1021"/>
                <a:gd name="T53" fmla="*/ 1704 h 1729"/>
                <a:gd name="T54" fmla="*/ 732 w 1021"/>
                <a:gd name="T55" fmla="*/ 1716 h 1729"/>
                <a:gd name="T56" fmla="*/ 624 w 1021"/>
                <a:gd name="T57" fmla="*/ 1728 h 1729"/>
                <a:gd name="T58" fmla="*/ 516 w 1021"/>
                <a:gd name="T59" fmla="*/ 1728 h 1729"/>
                <a:gd name="T60" fmla="*/ 408 w 1021"/>
                <a:gd name="T61" fmla="*/ 1728 h 1729"/>
                <a:gd name="T62" fmla="*/ 300 w 1021"/>
                <a:gd name="T63" fmla="*/ 1716 h 1729"/>
                <a:gd name="T64" fmla="*/ 192 w 1021"/>
                <a:gd name="T65" fmla="*/ 1693 h 1729"/>
                <a:gd name="T66" fmla="*/ 96 w 1021"/>
                <a:gd name="T67" fmla="*/ 1634 h 1729"/>
                <a:gd name="T68" fmla="*/ 48 w 1021"/>
                <a:gd name="T69" fmla="*/ 1528 h 1729"/>
                <a:gd name="T70" fmla="*/ 132 w 1021"/>
                <a:gd name="T71" fmla="*/ 1434 h 1729"/>
                <a:gd name="T72" fmla="*/ 252 w 1021"/>
                <a:gd name="T73" fmla="*/ 1387 h 1729"/>
                <a:gd name="T74" fmla="*/ 372 w 1021"/>
                <a:gd name="T75" fmla="*/ 1387 h 1729"/>
                <a:gd name="T76" fmla="*/ 456 w 1021"/>
                <a:gd name="T77" fmla="*/ 1352 h 1729"/>
                <a:gd name="T78" fmla="*/ 456 w 1021"/>
                <a:gd name="T79" fmla="*/ 1246 h 1729"/>
                <a:gd name="T80" fmla="*/ 444 w 1021"/>
                <a:gd name="T81" fmla="*/ 1140 h 1729"/>
                <a:gd name="T82" fmla="*/ 444 w 1021"/>
                <a:gd name="T83" fmla="*/ 1034 h 1729"/>
                <a:gd name="T84" fmla="*/ 444 w 1021"/>
                <a:gd name="T85" fmla="*/ 929 h 1729"/>
                <a:gd name="T86" fmla="*/ 372 w 1021"/>
                <a:gd name="T87" fmla="*/ 870 h 1729"/>
                <a:gd name="T88" fmla="*/ 336 w 1021"/>
                <a:gd name="T89" fmla="*/ 940 h 1729"/>
                <a:gd name="T90" fmla="*/ 228 w 1021"/>
                <a:gd name="T91" fmla="*/ 987 h 1729"/>
                <a:gd name="T92" fmla="*/ 120 w 1021"/>
                <a:gd name="T93" fmla="*/ 976 h 1729"/>
                <a:gd name="T94" fmla="*/ 36 w 1021"/>
                <a:gd name="T95" fmla="*/ 893 h 1729"/>
                <a:gd name="T96" fmla="*/ 0 w 1021"/>
                <a:gd name="T97" fmla="*/ 788 h 1729"/>
                <a:gd name="T98" fmla="*/ 60 w 1021"/>
                <a:gd name="T99" fmla="*/ 694 h 1729"/>
                <a:gd name="T100" fmla="*/ 180 w 1021"/>
                <a:gd name="T101" fmla="*/ 658 h 1729"/>
                <a:gd name="T102" fmla="*/ 288 w 1021"/>
                <a:gd name="T103" fmla="*/ 682 h 1729"/>
                <a:gd name="T104" fmla="*/ 360 w 1021"/>
                <a:gd name="T105" fmla="*/ 752 h 1729"/>
                <a:gd name="T106" fmla="*/ 432 w 1021"/>
                <a:gd name="T107" fmla="*/ 717 h 1729"/>
                <a:gd name="T108" fmla="*/ 444 w 1021"/>
                <a:gd name="T109" fmla="*/ 600 h 1729"/>
                <a:gd name="T110" fmla="*/ 444 w 1021"/>
                <a:gd name="T111" fmla="*/ 494 h 1729"/>
                <a:gd name="T112" fmla="*/ 444 w 1021"/>
                <a:gd name="T113" fmla="*/ 376 h 1729"/>
                <a:gd name="T114" fmla="*/ 432 w 1021"/>
                <a:gd name="T115" fmla="*/ 259 h 1729"/>
                <a:gd name="T116" fmla="*/ 432 w 1021"/>
                <a:gd name="T117" fmla="*/ 153 h 1729"/>
                <a:gd name="T118" fmla="*/ 432 w 1021"/>
                <a:gd name="T119" fmla="*/ 47 h 17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21" h="1729">
                  <a:moveTo>
                    <a:pt x="624" y="0"/>
                  </a:moveTo>
                  <a:lnTo>
                    <a:pt x="624" y="35"/>
                  </a:lnTo>
                  <a:lnTo>
                    <a:pt x="600" y="82"/>
                  </a:lnTo>
                  <a:lnTo>
                    <a:pt x="600" y="129"/>
                  </a:lnTo>
                  <a:lnTo>
                    <a:pt x="600" y="165"/>
                  </a:lnTo>
                  <a:lnTo>
                    <a:pt x="600" y="200"/>
                  </a:lnTo>
                  <a:lnTo>
                    <a:pt x="600" y="235"/>
                  </a:lnTo>
                  <a:lnTo>
                    <a:pt x="588" y="270"/>
                  </a:lnTo>
                  <a:lnTo>
                    <a:pt x="588" y="317"/>
                  </a:lnTo>
                  <a:lnTo>
                    <a:pt x="588" y="353"/>
                  </a:lnTo>
                  <a:lnTo>
                    <a:pt x="588" y="388"/>
                  </a:lnTo>
                  <a:lnTo>
                    <a:pt x="588" y="423"/>
                  </a:lnTo>
                  <a:lnTo>
                    <a:pt x="588" y="458"/>
                  </a:lnTo>
                  <a:lnTo>
                    <a:pt x="588" y="494"/>
                  </a:lnTo>
                  <a:lnTo>
                    <a:pt x="588" y="529"/>
                  </a:lnTo>
                  <a:lnTo>
                    <a:pt x="588" y="564"/>
                  </a:lnTo>
                  <a:lnTo>
                    <a:pt x="588" y="600"/>
                  </a:lnTo>
                  <a:lnTo>
                    <a:pt x="588" y="647"/>
                  </a:lnTo>
                  <a:lnTo>
                    <a:pt x="588" y="682"/>
                  </a:lnTo>
                  <a:lnTo>
                    <a:pt x="624" y="682"/>
                  </a:lnTo>
                  <a:lnTo>
                    <a:pt x="660" y="694"/>
                  </a:lnTo>
                  <a:lnTo>
                    <a:pt x="672" y="658"/>
                  </a:lnTo>
                  <a:lnTo>
                    <a:pt x="672" y="623"/>
                  </a:lnTo>
                  <a:lnTo>
                    <a:pt x="684" y="588"/>
                  </a:lnTo>
                  <a:lnTo>
                    <a:pt x="720" y="564"/>
                  </a:lnTo>
                  <a:lnTo>
                    <a:pt x="756" y="541"/>
                  </a:lnTo>
                  <a:lnTo>
                    <a:pt x="792" y="541"/>
                  </a:lnTo>
                  <a:lnTo>
                    <a:pt x="828" y="529"/>
                  </a:lnTo>
                  <a:lnTo>
                    <a:pt x="876" y="541"/>
                  </a:lnTo>
                  <a:lnTo>
                    <a:pt x="912" y="552"/>
                  </a:lnTo>
                  <a:lnTo>
                    <a:pt x="948" y="576"/>
                  </a:lnTo>
                  <a:lnTo>
                    <a:pt x="972" y="611"/>
                  </a:lnTo>
                  <a:lnTo>
                    <a:pt x="996" y="647"/>
                  </a:lnTo>
                  <a:lnTo>
                    <a:pt x="1008" y="682"/>
                  </a:lnTo>
                  <a:lnTo>
                    <a:pt x="1020" y="717"/>
                  </a:lnTo>
                  <a:lnTo>
                    <a:pt x="1020" y="752"/>
                  </a:lnTo>
                  <a:lnTo>
                    <a:pt x="1020" y="788"/>
                  </a:lnTo>
                  <a:lnTo>
                    <a:pt x="1008" y="835"/>
                  </a:lnTo>
                  <a:lnTo>
                    <a:pt x="996" y="870"/>
                  </a:lnTo>
                  <a:lnTo>
                    <a:pt x="960" y="905"/>
                  </a:lnTo>
                  <a:lnTo>
                    <a:pt x="924" y="929"/>
                  </a:lnTo>
                  <a:lnTo>
                    <a:pt x="888" y="952"/>
                  </a:lnTo>
                  <a:lnTo>
                    <a:pt x="852" y="952"/>
                  </a:lnTo>
                  <a:lnTo>
                    <a:pt x="816" y="952"/>
                  </a:lnTo>
                  <a:lnTo>
                    <a:pt x="780" y="940"/>
                  </a:lnTo>
                  <a:lnTo>
                    <a:pt x="732" y="917"/>
                  </a:lnTo>
                  <a:lnTo>
                    <a:pt x="708" y="882"/>
                  </a:lnTo>
                  <a:lnTo>
                    <a:pt x="696" y="846"/>
                  </a:lnTo>
                  <a:lnTo>
                    <a:pt x="660" y="823"/>
                  </a:lnTo>
                  <a:lnTo>
                    <a:pt x="624" y="823"/>
                  </a:lnTo>
                  <a:lnTo>
                    <a:pt x="588" y="823"/>
                  </a:lnTo>
                  <a:lnTo>
                    <a:pt x="588" y="858"/>
                  </a:lnTo>
                  <a:lnTo>
                    <a:pt x="588" y="893"/>
                  </a:lnTo>
                  <a:lnTo>
                    <a:pt x="600" y="929"/>
                  </a:lnTo>
                  <a:lnTo>
                    <a:pt x="612" y="964"/>
                  </a:lnTo>
                  <a:lnTo>
                    <a:pt x="612" y="999"/>
                  </a:lnTo>
                  <a:lnTo>
                    <a:pt x="624" y="1034"/>
                  </a:lnTo>
                  <a:lnTo>
                    <a:pt x="624" y="1070"/>
                  </a:lnTo>
                  <a:lnTo>
                    <a:pt x="624" y="1105"/>
                  </a:lnTo>
                  <a:lnTo>
                    <a:pt x="624" y="1199"/>
                  </a:lnTo>
                  <a:lnTo>
                    <a:pt x="624" y="1270"/>
                  </a:lnTo>
                  <a:lnTo>
                    <a:pt x="624" y="1340"/>
                  </a:lnTo>
                  <a:lnTo>
                    <a:pt x="624" y="1387"/>
                  </a:lnTo>
                  <a:lnTo>
                    <a:pt x="660" y="1375"/>
                  </a:lnTo>
                  <a:lnTo>
                    <a:pt x="696" y="1375"/>
                  </a:lnTo>
                  <a:lnTo>
                    <a:pt x="732" y="1375"/>
                  </a:lnTo>
                  <a:lnTo>
                    <a:pt x="780" y="1375"/>
                  </a:lnTo>
                  <a:lnTo>
                    <a:pt x="816" y="1387"/>
                  </a:lnTo>
                  <a:lnTo>
                    <a:pt x="852" y="1399"/>
                  </a:lnTo>
                  <a:lnTo>
                    <a:pt x="888" y="1411"/>
                  </a:lnTo>
                  <a:lnTo>
                    <a:pt x="924" y="1422"/>
                  </a:lnTo>
                  <a:lnTo>
                    <a:pt x="960" y="1458"/>
                  </a:lnTo>
                  <a:lnTo>
                    <a:pt x="972" y="1493"/>
                  </a:lnTo>
                  <a:lnTo>
                    <a:pt x="996" y="1528"/>
                  </a:lnTo>
                  <a:lnTo>
                    <a:pt x="996" y="1563"/>
                  </a:lnTo>
                  <a:lnTo>
                    <a:pt x="996" y="1599"/>
                  </a:lnTo>
                  <a:lnTo>
                    <a:pt x="984" y="1634"/>
                  </a:lnTo>
                  <a:lnTo>
                    <a:pt x="960" y="1669"/>
                  </a:lnTo>
                  <a:lnTo>
                    <a:pt x="924" y="1693"/>
                  </a:lnTo>
                  <a:lnTo>
                    <a:pt x="888" y="1704"/>
                  </a:lnTo>
                  <a:lnTo>
                    <a:pt x="852" y="1704"/>
                  </a:lnTo>
                  <a:lnTo>
                    <a:pt x="804" y="1704"/>
                  </a:lnTo>
                  <a:lnTo>
                    <a:pt x="768" y="1716"/>
                  </a:lnTo>
                  <a:lnTo>
                    <a:pt x="732" y="1716"/>
                  </a:lnTo>
                  <a:lnTo>
                    <a:pt x="696" y="1716"/>
                  </a:lnTo>
                  <a:lnTo>
                    <a:pt x="660" y="1728"/>
                  </a:lnTo>
                  <a:lnTo>
                    <a:pt x="624" y="1728"/>
                  </a:lnTo>
                  <a:lnTo>
                    <a:pt x="588" y="1728"/>
                  </a:lnTo>
                  <a:lnTo>
                    <a:pt x="552" y="1728"/>
                  </a:lnTo>
                  <a:lnTo>
                    <a:pt x="516" y="1728"/>
                  </a:lnTo>
                  <a:lnTo>
                    <a:pt x="480" y="1728"/>
                  </a:lnTo>
                  <a:lnTo>
                    <a:pt x="444" y="1728"/>
                  </a:lnTo>
                  <a:lnTo>
                    <a:pt x="408" y="1728"/>
                  </a:lnTo>
                  <a:lnTo>
                    <a:pt x="372" y="1728"/>
                  </a:lnTo>
                  <a:lnTo>
                    <a:pt x="336" y="1716"/>
                  </a:lnTo>
                  <a:lnTo>
                    <a:pt x="300" y="1716"/>
                  </a:lnTo>
                  <a:lnTo>
                    <a:pt x="264" y="1716"/>
                  </a:lnTo>
                  <a:lnTo>
                    <a:pt x="228" y="1704"/>
                  </a:lnTo>
                  <a:lnTo>
                    <a:pt x="192" y="1693"/>
                  </a:lnTo>
                  <a:lnTo>
                    <a:pt x="156" y="1681"/>
                  </a:lnTo>
                  <a:lnTo>
                    <a:pt x="120" y="1669"/>
                  </a:lnTo>
                  <a:lnTo>
                    <a:pt x="96" y="1634"/>
                  </a:lnTo>
                  <a:lnTo>
                    <a:pt x="72" y="1599"/>
                  </a:lnTo>
                  <a:lnTo>
                    <a:pt x="48" y="1563"/>
                  </a:lnTo>
                  <a:lnTo>
                    <a:pt x="48" y="1528"/>
                  </a:lnTo>
                  <a:lnTo>
                    <a:pt x="60" y="1493"/>
                  </a:lnTo>
                  <a:lnTo>
                    <a:pt x="84" y="1458"/>
                  </a:lnTo>
                  <a:lnTo>
                    <a:pt x="132" y="1434"/>
                  </a:lnTo>
                  <a:lnTo>
                    <a:pt x="168" y="1411"/>
                  </a:lnTo>
                  <a:lnTo>
                    <a:pt x="204" y="1399"/>
                  </a:lnTo>
                  <a:lnTo>
                    <a:pt x="252" y="1387"/>
                  </a:lnTo>
                  <a:lnTo>
                    <a:pt x="288" y="1387"/>
                  </a:lnTo>
                  <a:lnTo>
                    <a:pt x="336" y="1387"/>
                  </a:lnTo>
                  <a:lnTo>
                    <a:pt x="372" y="1387"/>
                  </a:lnTo>
                  <a:lnTo>
                    <a:pt x="408" y="1387"/>
                  </a:lnTo>
                  <a:lnTo>
                    <a:pt x="444" y="1387"/>
                  </a:lnTo>
                  <a:lnTo>
                    <a:pt x="456" y="1352"/>
                  </a:lnTo>
                  <a:lnTo>
                    <a:pt x="456" y="1317"/>
                  </a:lnTo>
                  <a:lnTo>
                    <a:pt x="456" y="1281"/>
                  </a:lnTo>
                  <a:lnTo>
                    <a:pt x="456" y="1246"/>
                  </a:lnTo>
                  <a:lnTo>
                    <a:pt x="456" y="1211"/>
                  </a:lnTo>
                  <a:lnTo>
                    <a:pt x="456" y="1176"/>
                  </a:lnTo>
                  <a:lnTo>
                    <a:pt x="444" y="1140"/>
                  </a:lnTo>
                  <a:lnTo>
                    <a:pt x="444" y="1105"/>
                  </a:lnTo>
                  <a:lnTo>
                    <a:pt x="444" y="1070"/>
                  </a:lnTo>
                  <a:lnTo>
                    <a:pt x="444" y="1034"/>
                  </a:lnTo>
                  <a:lnTo>
                    <a:pt x="444" y="999"/>
                  </a:lnTo>
                  <a:lnTo>
                    <a:pt x="444" y="964"/>
                  </a:lnTo>
                  <a:lnTo>
                    <a:pt x="444" y="929"/>
                  </a:lnTo>
                  <a:lnTo>
                    <a:pt x="444" y="893"/>
                  </a:lnTo>
                  <a:lnTo>
                    <a:pt x="408" y="870"/>
                  </a:lnTo>
                  <a:lnTo>
                    <a:pt x="372" y="870"/>
                  </a:lnTo>
                  <a:lnTo>
                    <a:pt x="336" y="870"/>
                  </a:lnTo>
                  <a:lnTo>
                    <a:pt x="336" y="905"/>
                  </a:lnTo>
                  <a:lnTo>
                    <a:pt x="336" y="940"/>
                  </a:lnTo>
                  <a:lnTo>
                    <a:pt x="300" y="964"/>
                  </a:lnTo>
                  <a:lnTo>
                    <a:pt x="264" y="987"/>
                  </a:lnTo>
                  <a:lnTo>
                    <a:pt x="228" y="987"/>
                  </a:lnTo>
                  <a:lnTo>
                    <a:pt x="192" y="987"/>
                  </a:lnTo>
                  <a:lnTo>
                    <a:pt x="156" y="987"/>
                  </a:lnTo>
                  <a:lnTo>
                    <a:pt x="120" y="976"/>
                  </a:lnTo>
                  <a:lnTo>
                    <a:pt x="84" y="964"/>
                  </a:lnTo>
                  <a:lnTo>
                    <a:pt x="60" y="929"/>
                  </a:lnTo>
                  <a:lnTo>
                    <a:pt x="36" y="893"/>
                  </a:lnTo>
                  <a:lnTo>
                    <a:pt x="12" y="858"/>
                  </a:lnTo>
                  <a:lnTo>
                    <a:pt x="0" y="823"/>
                  </a:lnTo>
                  <a:lnTo>
                    <a:pt x="0" y="788"/>
                  </a:lnTo>
                  <a:lnTo>
                    <a:pt x="0" y="752"/>
                  </a:lnTo>
                  <a:lnTo>
                    <a:pt x="24" y="717"/>
                  </a:lnTo>
                  <a:lnTo>
                    <a:pt x="60" y="694"/>
                  </a:lnTo>
                  <a:lnTo>
                    <a:pt x="96" y="670"/>
                  </a:lnTo>
                  <a:lnTo>
                    <a:pt x="132" y="658"/>
                  </a:lnTo>
                  <a:lnTo>
                    <a:pt x="180" y="658"/>
                  </a:lnTo>
                  <a:lnTo>
                    <a:pt x="216" y="658"/>
                  </a:lnTo>
                  <a:lnTo>
                    <a:pt x="252" y="670"/>
                  </a:lnTo>
                  <a:lnTo>
                    <a:pt x="288" y="682"/>
                  </a:lnTo>
                  <a:lnTo>
                    <a:pt x="312" y="717"/>
                  </a:lnTo>
                  <a:lnTo>
                    <a:pt x="324" y="752"/>
                  </a:lnTo>
                  <a:lnTo>
                    <a:pt x="360" y="752"/>
                  </a:lnTo>
                  <a:lnTo>
                    <a:pt x="396" y="752"/>
                  </a:lnTo>
                  <a:lnTo>
                    <a:pt x="432" y="752"/>
                  </a:lnTo>
                  <a:lnTo>
                    <a:pt x="432" y="717"/>
                  </a:lnTo>
                  <a:lnTo>
                    <a:pt x="444" y="682"/>
                  </a:lnTo>
                  <a:lnTo>
                    <a:pt x="444" y="647"/>
                  </a:lnTo>
                  <a:lnTo>
                    <a:pt x="444" y="600"/>
                  </a:lnTo>
                  <a:lnTo>
                    <a:pt x="444" y="564"/>
                  </a:lnTo>
                  <a:lnTo>
                    <a:pt x="444" y="529"/>
                  </a:lnTo>
                  <a:lnTo>
                    <a:pt x="444" y="494"/>
                  </a:lnTo>
                  <a:lnTo>
                    <a:pt x="444" y="458"/>
                  </a:lnTo>
                  <a:lnTo>
                    <a:pt x="444" y="423"/>
                  </a:lnTo>
                  <a:lnTo>
                    <a:pt x="444" y="376"/>
                  </a:lnTo>
                  <a:lnTo>
                    <a:pt x="444" y="341"/>
                  </a:lnTo>
                  <a:lnTo>
                    <a:pt x="444" y="306"/>
                  </a:lnTo>
                  <a:lnTo>
                    <a:pt x="432" y="259"/>
                  </a:lnTo>
                  <a:lnTo>
                    <a:pt x="432" y="223"/>
                  </a:lnTo>
                  <a:lnTo>
                    <a:pt x="432" y="188"/>
                  </a:lnTo>
                  <a:lnTo>
                    <a:pt x="432" y="153"/>
                  </a:lnTo>
                  <a:lnTo>
                    <a:pt x="432" y="118"/>
                  </a:lnTo>
                  <a:lnTo>
                    <a:pt x="432" y="82"/>
                  </a:lnTo>
                  <a:lnTo>
                    <a:pt x="432" y="47"/>
                  </a:lnTo>
                  <a:lnTo>
                    <a:pt x="432" y="12"/>
                  </a:lnTo>
                </a:path>
              </a:pathLst>
            </a:custGeom>
            <a:noFill/>
            <a:ln w="50800" cap="rnd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1" name="AutoShape 68"/>
            <p:cNvSpPr>
              <a:spLocks noChangeArrowheads="1"/>
            </p:cNvSpPr>
            <p:nvPr/>
          </p:nvSpPr>
          <p:spPr bwMode="auto">
            <a:xfrm>
              <a:off x="4960" y="112"/>
              <a:ext cx="640" cy="736"/>
            </a:xfrm>
            <a:prstGeom prst="diamond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92" name="Rectangle 69"/>
            <p:cNvSpPr>
              <a:spLocks noChangeArrowheads="1"/>
            </p:cNvSpPr>
            <p:nvPr/>
          </p:nvSpPr>
          <p:spPr bwMode="auto">
            <a:xfrm>
              <a:off x="5031" y="346"/>
              <a:ext cx="489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aa4</a:t>
              </a:r>
            </a:p>
          </p:txBody>
        </p:sp>
      </p:grpSp>
      <p:sp>
        <p:nvSpPr>
          <p:cNvPr id="43069" name="Line 70"/>
          <p:cNvSpPr>
            <a:spLocks noChangeShapeType="1"/>
          </p:cNvSpPr>
          <p:nvPr/>
        </p:nvSpPr>
        <p:spPr bwMode="auto">
          <a:xfrm>
            <a:off x="78644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70" name="Line 71"/>
          <p:cNvSpPr>
            <a:spLocks noChangeShapeType="1"/>
          </p:cNvSpPr>
          <p:nvPr/>
        </p:nvSpPr>
        <p:spPr bwMode="auto">
          <a:xfrm>
            <a:off x="83978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71" name="Line 72"/>
          <p:cNvSpPr>
            <a:spLocks noChangeShapeType="1"/>
          </p:cNvSpPr>
          <p:nvPr/>
        </p:nvSpPr>
        <p:spPr bwMode="auto">
          <a:xfrm>
            <a:off x="89312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72" name="Rectangle 73"/>
          <p:cNvSpPr>
            <a:spLocks noChangeArrowheads="1"/>
          </p:cNvSpPr>
          <p:nvPr/>
        </p:nvSpPr>
        <p:spPr bwMode="auto">
          <a:xfrm>
            <a:off x="7377113" y="51974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3073" name="Rectangle 74"/>
          <p:cNvSpPr>
            <a:spLocks noChangeArrowheads="1"/>
          </p:cNvSpPr>
          <p:nvPr/>
        </p:nvSpPr>
        <p:spPr bwMode="auto">
          <a:xfrm>
            <a:off x="7910513" y="51974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3074" name="Rectangle 75"/>
          <p:cNvSpPr>
            <a:spLocks noChangeArrowheads="1"/>
          </p:cNvSpPr>
          <p:nvPr/>
        </p:nvSpPr>
        <p:spPr bwMode="auto">
          <a:xfrm>
            <a:off x="8443913" y="51974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3075" name="Line 76"/>
          <p:cNvSpPr>
            <a:spLocks noChangeShapeType="1"/>
          </p:cNvSpPr>
          <p:nvPr/>
        </p:nvSpPr>
        <p:spPr bwMode="auto">
          <a:xfrm>
            <a:off x="2768600" y="787400"/>
            <a:ext cx="558800" cy="1778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76" name="Line 77"/>
          <p:cNvSpPr>
            <a:spLocks noChangeShapeType="1"/>
          </p:cNvSpPr>
          <p:nvPr/>
        </p:nvSpPr>
        <p:spPr bwMode="auto">
          <a:xfrm>
            <a:off x="4292600" y="1168400"/>
            <a:ext cx="863600" cy="4064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77" name="Line 78"/>
          <p:cNvSpPr>
            <a:spLocks noChangeShapeType="1"/>
          </p:cNvSpPr>
          <p:nvPr/>
        </p:nvSpPr>
        <p:spPr bwMode="auto">
          <a:xfrm flipH="1" flipV="1">
            <a:off x="1117600" y="2565400"/>
            <a:ext cx="2032000" cy="127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78" name="Rectangle 79"/>
          <p:cNvSpPr>
            <a:spLocks noChangeArrowheads="1"/>
          </p:cNvSpPr>
          <p:nvPr/>
        </p:nvSpPr>
        <p:spPr bwMode="auto">
          <a:xfrm>
            <a:off x="138113" y="4062413"/>
            <a:ext cx="1317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/>
              <a:t>(leaves)</a:t>
            </a:r>
          </a:p>
        </p:txBody>
      </p:sp>
      <p:sp>
        <p:nvSpPr>
          <p:cNvPr id="43079" name="Line 80"/>
          <p:cNvSpPr>
            <a:spLocks noChangeShapeType="1"/>
          </p:cNvSpPr>
          <p:nvPr/>
        </p:nvSpPr>
        <p:spPr bwMode="auto">
          <a:xfrm>
            <a:off x="2540000" y="5867400"/>
            <a:ext cx="353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80" name="Rectangle 81"/>
          <p:cNvSpPr>
            <a:spLocks noChangeArrowheads="1"/>
          </p:cNvSpPr>
          <p:nvPr/>
        </p:nvSpPr>
        <p:spPr bwMode="auto">
          <a:xfrm>
            <a:off x="1509713" y="6264275"/>
            <a:ext cx="58785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Ribosomes move over one codon</a:t>
            </a:r>
          </a:p>
        </p:txBody>
      </p:sp>
      <p:sp>
        <p:nvSpPr>
          <p:cNvPr id="43081" name="Line 82"/>
          <p:cNvSpPr>
            <a:spLocks noChangeShapeType="1"/>
          </p:cNvSpPr>
          <p:nvPr/>
        </p:nvSpPr>
        <p:spPr bwMode="auto">
          <a:xfrm flipV="1">
            <a:off x="2921000" y="355600"/>
            <a:ext cx="558800" cy="355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82" name="Line 83"/>
          <p:cNvSpPr>
            <a:spLocks noChangeShapeType="1"/>
          </p:cNvSpPr>
          <p:nvPr/>
        </p:nvSpPr>
        <p:spPr bwMode="auto">
          <a:xfrm flipV="1">
            <a:off x="4724400" y="508000"/>
            <a:ext cx="0" cy="73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85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019800" cy="3440983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5029200" y="304800"/>
            <a:ext cx="3657600" cy="1984248"/>
          </a:xfrm>
          <a:prstGeom prst="wedgeEllipseCallout">
            <a:avLst>
              <a:gd name="adj1" fmla="val -46389"/>
              <a:gd name="adj2" fmla="val 619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process of making a copy of DNA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 flipH="1">
            <a:off x="5257800" y="2517648"/>
            <a:ext cx="3639820" cy="2450382"/>
          </a:xfrm>
          <a:prstGeom prst="wedgeEllipseCallout">
            <a:avLst>
              <a:gd name="adj1" fmla="val 68740"/>
              <a:gd name="adj2" fmla="val 37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During the S phase of the cell cycle, before the cell divides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DAE2000-C8F8-4CB7-B4F8-C574F10D4A73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44035" name="Freeform 2"/>
          <p:cNvSpPr>
            <a:spLocks/>
          </p:cNvSpPr>
          <p:nvPr/>
        </p:nvSpPr>
        <p:spPr bwMode="auto">
          <a:xfrm>
            <a:off x="1520825" y="1600200"/>
            <a:ext cx="5583238" cy="3563938"/>
          </a:xfrm>
          <a:custGeom>
            <a:avLst/>
            <a:gdLst>
              <a:gd name="T0" fmla="*/ 2147483647 w 3517"/>
              <a:gd name="T1" fmla="*/ 2147483647 h 2245"/>
              <a:gd name="T2" fmla="*/ 2147483647 w 3517"/>
              <a:gd name="T3" fmla="*/ 2147483647 h 2245"/>
              <a:gd name="T4" fmla="*/ 2147483647 w 3517"/>
              <a:gd name="T5" fmla="*/ 2147483647 h 2245"/>
              <a:gd name="T6" fmla="*/ 2147483647 w 3517"/>
              <a:gd name="T7" fmla="*/ 2147483647 h 2245"/>
              <a:gd name="T8" fmla="*/ 2147483647 w 3517"/>
              <a:gd name="T9" fmla="*/ 2147483647 h 2245"/>
              <a:gd name="T10" fmla="*/ 2147483647 w 3517"/>
              <a:gd name="T11" fmla="*/ 2147483647 h 2245"/>
              <a:gd name="T12" fmla="*/ 0 w 3517"/>
              <a:gd name="T13" fmla="*/ 2147483647 h 2245"/>
              <a:gd name="T14" fmla="*/ 0 w 3517"/>
              <a:gd name="T15" fmla="*/ 2147483647 h 2245"/>
              <a:gd name="T16" fmla="*/ 0 w 3517"/>
              <a:gd name="T17" fmla="*/ 2147483647 h 2245"/>
              <a:gd name="T18" fmla="*/ 2147483647 w 3517"/>
              <a:gd name="T19" fmla="*/ 2147483647 h 2245"/>
              <a:gd name="T20" fmla="*/ 2147483647 w 3517"/>
              <a:gd name="T21" fmla="*/ 2147483647 h 2245"/>
              <a:gd name="T22" fmla="*/ 2147483647 w 3517"/>
              <a:gd name="T23" fmla="*/ 2147483647 h 2245"/>
              <a:gd name="T24" fmla="*/ 2147483647 w 3517"/>
              <a:gd name="T25" fmla="*/ 2147483647 h 2245"/>
              <a:gd name="T26" fmla="*/ 2147483647 w 3517"/>
              <a:gd name="T27" fmla="*/ 2147483647 h 2245"/>
              <a:gd name="T28" fmla="*/ 2147483647 w 3517"/>
              <a:gd name="T29" fmla="*/ 2147483647 h 2245"/>
              <a:gd name="T30" fmla="*/ 2147483647 w 3517"/>
              <a:gd name="T31" fmla="*/ 2147483647 h 2245"/>
              <a:gd name="T32" fmla="*/ 2147483647 w 3517"/>
              <a:gd name="T33" fmla="*/ 2147483647 h 2245"/>
              <a:gd name="T34" fmla="*/ 2147483647 w 3517"/>
              <a:gd name="T35" fmla="*/ 2147483647 h 2245"/>
              <a:gd name="T36" fmla="*/ 2147483647 w 3517"/>
              <a:gd name="T37" fmla="*/ 0 h 2245"/>
              <a:gd name="T38" fmla="*/ 2147483647 w 3517"/>
              <a:gd name="T39" fmla="*/ 0 h 2245"/>
              <a:gd name="T40" fmla="*/ 2147483647 w 3517"/>
              <a:gd name="T41" fmla="*/ 0 h 2245"/>
              <a:gd name="T42" fmla="*/ 2147483647 w 3517"/>
              <a:gd name="T43" fmla="*/ 2147483647 h 2245"/>
              <a:gd name="T44" fmla="*/ 2147483647 w 3517"/>
              <a:gd name="T45" fmla="*/ 2147483647 h 2245"/>
              <a:gd name="T46" fmla="*/ 2147483647 w 3517"/>
              <a:gd name="T47" fmla="*/ 2147483647 h 2245"/>
              <a:gd name="T48" fmla="*/ 2147483647 w 3517"/>
              <a:gd name="T49" fmla="*/ 2147483647 h 2245"/>
              <a:gd name="T50" fmla="*/ 2147483647 w 3517"/>
              <a:gd name="T51" fmla="*/ 2147483647 h 2245"/>
              <a:gd name="T52" fmla="*/ 2147483647 w 3517"/>
              <a:gd name="T53" fmla="*/ 2147483647 h 2245"/>
              <a:gd name="T54" fmla="*/ 2147483647 w 3517"/>
              <a:gd name="T55" fmla="*/ 2147483647 h 2245"/>
              <a:gd name="T56" fmla="*/ 2147483647 w 3517"/>
              <a:gd name="T57" fmla="*/ 2147483647 h 2245"/>
              <a:gd name="T58" fmla="*/ 2147483647 w 3517"/>
              <a:gd name="T59" fmla="*/ 2147483647 h 2245"/>
              <a:gd name="T60" fmla="*/ 2147483647 w 3517"/>
              <a:gd name="T61" fmla="*/ 2147483647 h 2245"/>
              <a:gd name="T62" fmla="*/ 2147483647 w 3517"/>
              <a:gd name="T63" fmla="*/ 2147483647 h 2245"/>
              <a:gd name="T64" fmla="*/ 2147483647 w 3517"/>
              <a:gd name="T65" fmla="*/ 2147483647 h 2245"/>
              <a:gd name="T66" fmla="*/ 2147483647 w 3517"/>
              <a:gd name="T67" fmla="*/ 2147483647 h 2245"/>
              <a:gd name="T68" fmla="*/ 2147483647 w 3517"/>
              <a:gd name="T69" fmla="*/ 2147483647 h 2245"/>
              <a:gd name="T70" fmla="*/ 2147483647 w 3517"/>
              <a:gd name="T71" fmla="*/ 2147483647 h 2245"/>
              <a:gd name="T72" fmla="*/ 2147483647 w 3517"/>
              <a:gd name="T73" fmla="*/ 2147483647 h 2245"/>
              <a:gd name="T74" fmla="*/ 2147483647 w 3517"/>
              <a:gd name="T75" fmla="*/ 2147483647 h 2245"/>
              <a:gd name="T76" fmla="*/ 2147483647 w 3517"/>
              <a:gd name="T77" fmla="*/ 2147483647 h 2245"/>
              <a:gd name="T78" fmla="*/ 2147483647 w 3517"/>
              <a:gd name="T79" fmla="*/ 2147483647 h 2245"/>
              <a:gd name="T80" fmla="*/ 2147483647 w 3517"/>
              <a:gd name="T81" fmla="*/ 2147483647 h 2245"/>
              <a:gd name="T82" fmla="*/ 2147483647 w 3517"/>
              <a:gd name="T83" fmla="*/ 2147483647 h 2245"/>
              <a:gd name="T84" fmla="*/ 2147483647 w 3517"/>
              <a:gd name="T85" fmla="*/ 2147483647 h 2245"/>
              <a:gd name="T86" fmla="*/ 2147483647 w 3517"/>
              <a:gd name="T87" fmla="*/ 2147483647 h 2245"/>
              <a:gd name="T88" fmla="*/ 2147483647 w 3517"/>
              <a:gd name="T89" fmla="*/ 2147483647 h 2245"/>
              <a:gd name="T90" fmla="*/ 2147483647 w 3517"/>
              <a:gd name="T91" fmla="*/ 2147483647 h 2245"/>
              <a:gd name="T92" fmla="*/ 2147483647 w 3517"/>
              <a:gd name="T93" fmla="*/ 2147483647 h 2245"/>
              <a:gd name="T94" fmla="*/ 2147483647 w 3517"/>
              <a:gd name="T95" fmla="*/ 2147483647 h 2245"/>
              <a:gd name="T96" fmla="*/ 2147483647 w 3517"/>
              <a:gd name="T97" fmla="*/ 2147483647 h 2245"/>
              <a:gd name="T98" fmla="*/ 2147483647 w 3517"/>
              <a:gd name="T99" fmla="*/ 2147483647 h 2245"/>
              <a:gd name="T100" fmla="*/ 2147483647 w 3517"/>
              <a:gd name="T101" fmla="*/ 2147483647 h 2245"/>
              <a:gd name="T102" fmla="*/ 2147483647 w 3517"/>
              <a:gd name="T103" fmla="*/ 2147483647 h 2245"/>
              <a:gd name="T104" fmla="*/ 2147483647 w 3517"/>
              <a:gd name="T105" fmla="*/ 2147483647 h 2245"/>
              <a:gd name="T106" fmla="*/ 2147483647 w 3517"/>
              <a:gd name="T107" fmla="*/ 2147483647 h 2245"/>
              <a:gd name="T108" fmla="*/ 2147483647 w 3517"/>
              <a:gd name="T109" fmla="*/ 2147483647 h 2245"/>
              <a:gd name="T110" fmla="*/ 2147483647 w 3517"/>
              <a:gd name="T111" fmla="*/ 2147483647 h 2245"/>
              <a:gd name="T112" fmla="*/ 2147483647 w 3517"/>
              <a:gd name="T113" fmla="*/ 2147483647 h 2245"/>
              <a:gd name="T114" fmla="*/ 2147483647 w 3517"/>
              <a:gd name="T115" fmla="*/ 2147483647 h 2245"/>
              <a:gd name="T116" fmla="*/ 2147483647 w 3517"/>
              <a:gd name="T117" fmla="*/ 2147483647 h 224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517" h="2245">
                <a:moveTo>
                  <a:pt x="348" y="2208"/>
                </a:moveTo>
                <a:lnTo>
                  <a:pt x="324" y="2172"/>
                </a:lnTo>
                <a:lnTo>
                  <a:pt x="288" y="2136"/>
                </a:lnTo>
                <a:lnTo>
                  <a:pt x="252" y="2100"/>
                </a:lnTo>
                <a:lnTo>
                  <a:pt x="216" y="2052"/>
                </a:lnTo>
                <a:lnTo>
                  <a:pt x="192" y="2016"/>
                </a:lnTo>
                <a:lnTo>
                  <a:pt x="168" y="1980"/>
                </a:lnTo>
                <a:lnTo>
                  <a:pt x="144" y="1944"/>
                </a:lnTo>
                <a:lnTo>
                  <a:pt x="132" y="1908"/>
                </a:lnTo>
                <a:lnTo>
                  <a:pt x="108" y="1872"/>
                </a:lnTo>
                <a:lnTo>
                  <a:pt x="96" y="1836"/>
                </a:lnTo>
                <a:lnTo>
                  <a:pt x="72" y="1800"/>
                </a:lnTo>
                <a:lnTo>
                  <a:pt x="60" y="1764"/>
                </a:lnTo>
                <a:lnTo>
                  <a:pt x="48" y="1716"/>
                </a:lnTo>
                <a:lnTo>
                  <a:pt x="36" y="1680"/>
                </a:lnTo>
                <a:lnTo>
                  <a:pt x="24" y="1644"/>
                </a:lnTo>
                <a:lnTo>
                  <a:pt x="12" y="1608"/>
                </a:lnTo>
                <a:lnTo>
                  <a:pt x="12" y="1560"/>
                </a:lnTo>
                <a:lnTo>
                  <a:pt x="0" y="1464"/>
                </a:lnTo>
                <a:lnTo>
                  <a:pt x="0" y="1392"/>
                </a:lnTo>
                <a:lnTo>
                  <a:pt x="0" y="1320"/>
                </a:lnTo>
                <a:lnTo>
                  <a:pt x="0" y="1224"/>
                </a:lnTo>
                <a:lnTo>
                  <a:pt x="0" y="1152"/>
                </a:lnTo>
                <a:lnTo>
                  <a:pt x="0" y="1080"/>
                </a:lnTo>
                <a:lnTo>
                  <a:pt x="0" y="984"/>
                </a:lnTo>
                <a:lnTo>
                  <a:pt x="0" y="912"/>
                </a:lnTo>
                <a:lnTo>
                  <a:pt x="0" y="840"/>
                </a:lnTo>
                <a:lnTo>
                  <a:pt x="0" y="768"/>
                </a:lnTo>
                <a:lnTo>
                  <a:pt x="0" y="696"/>
                </a:lnTo>
                <a:lnTo>
                  <a:pt x="12" y="600"/>
                </a:lnTo>
                <a:lnTo>
                  <a:pt x="12" y="528"/>
                </a:lnTo>
                <a:lnTo>
                  <a:pt x="24" y="480"/>
                </a:lnTo>
                <a:lnTo>
                  <a:pt x="48" y="444"/>
                </a:lnTo>
                <a:lnTo>
                  <a:pt x="60" y="408"/>
                </a:lnTo>
                <a:lnTo>
                  <a:pt x="84" y="372"/>
                </a:lnTo>
                <a:lnTo>
                  <a:pt x="120" y="336"/>
                </a:lnTo>
                <a:lnTo>
                  <a:pt x="156" y="312"/>
                </a:lnTo>
                <a:lnTo>
                  <a:pt x="192" y="276"/>
                </a:lnTo>
                <a:lnTo>
                  <a:pt x="228" y="252"/>
                </a:lnTo>
                <a:lnTo>
                  <a:pt x="264" y="228"/>
                </a:lnTo>
                <a:lnTo>
                  <a:pt x="312" y="192"/>
                </a:lnTo>
                <a:lnTo>
                  <a:pt x="360" y="168"/>
                </a:lnTo>
                <a:lnTo>
                  <a:pt x="456" y="144"/>
                </a:lnTo>
                <a:lnTo>
                  <a:pt x="504" y="120"/>
                </a:lnTo>
                <a:lnTo>
                  <a:pt x="552" y="108"/>
                </a:lnTo>
                <a:lnTo>
                  <a:pt x="624" y="96"/>
                </a:lnTo>
                <a:lnTo>
                  <a:pt x="672" y="84"/>
                </a:lnTo>
                <a:lnTo>
                  <a:pt x="768" y="72"/>
                </a:lnTo>
                <a:lnTo>
                  <a:pt x="804" y="60"/>
                </a:lnTo>
                <a:lnTo>
                  <a:pt x="852" y="48"/>
                </a:lnTo>
                <a:lnTo>
                  <a:pt x="948" y="36"/>
                </a:lnTo>
                <a:lnTo>
                  <a:pt x="1044" y="24"/>
                </a:lnTo>
                <a:lnTo>
                  <a:pt x="1116" y="24"/>
                </a:lnTo>
                <a:lnTo>
                  <a:pt x="1164" y="12"/>
                </a:lnTo>
                <a:lnTo>
                  <a:pt x="1212" y="0"/>
                </a:lnTo>
                <a:lnTo>
                  <a:pt x="1308" y="0"/>
                </a:lnTo>
                <a:lnTo>
                  <a:pt x="1380" y="0"/>
                </a:lnTo>
                <a:lnTo>
                  <a:pt x="1476" y="0"/>
                </a:lnTo>
                <a:lnTo>
                  <a:pt x="1548" y="0"/>
                </a:lnTo>
                <a:lnTo>
                  <a:pt x="1668" y="0"/>
                </a:lnTo>
                <a:lnTo>
                  <a:pt x="1740" y="0"/>
                </a:lnTo>
                <a:lnTo>
                  <a:pt x="1836" y="0"/>
                </a:lnTo>
                <a:lnTo>
                  <a:pt x="1932" y="0"/>
                </a:lnTo>
                <a:lnTo>
                  <a:pt x="2028" y="12"/>
                </a:lnTo>
                <a:lnTo>
                  <a:pt x="2124" y="24"/>
                </a:lnTo>
                <a:lnTo>
                  <a:pt x="2196" y="24"/>
                </a:lnTo>
                <a:lnTo>
                  <a:pt x="2268" y="24"/>
                </a:lnTo>
                <a:lnTo>
                  <a:pt x="2340" y="24"/>
                </a:lnTo>
                <a:lnTo>
                  <a:pt x="2412" y="36"/>
                </a:lnTo>
                <a:lnTo>
                  <a:pt x="2484" y="36"/>
                </a:lnTo>
                <a:lnTo>
                  <a:pt x="2556" y="48"/>
                </a:lnTo>
                <a:lnTo>
                  <a:pt x="2628" y="48"/>
                </a:lnTo>
                <a:lnTo>
                  <a:pt x="2676" y="72"/>
                </a:lnTo>
                <a:lnTo>
                  <a:pt x="2748" y="84"/>
                </a:lnTo>
                <a:lnTo>
                  <a:pt x="2820" y="96"/>
                </a:lnTo>
                <a:lnTo>
                  <a:pt x="2868" y="120"/>
                </a:lnTo>
                <a:lnTo>
                  <a:pt x="2964" y="156"/>
                </a:lnTo>
                <a:lnTo>
                  <a:pt x="3060" y="180"/>
                </a:lnTo>
                <a:lnTo>
                  <a:pt x="3144" y="216"/>
                </a:lnTo>
                <a:lnTo>
                  <a:pt x="3180" y="252"/>
                </a:lnTo>
                <a:lnTo>
                  <a:pt x="3252" y="324"/>
                </a:lnTo>
                <a:lnTo>
                  <a:pt x="3288" y="360"/>
                </a:lnTo>
                <a:lnTo>
                  <a:pt x="3324" y="456"/>
                </a:lnTo>
                <a:lnTo>
                  <a:pt x="3372" y="504"/>
                </a:lnTo>
                <a:lnTo>
                  <a:pt x="3396" y="540"/>
                </a:lnTo>
                <a:lnTo>
                  <a:pt x="3420" y="576"/>
                </a:lnTo>
                <a:lnTo>
                  <a:pt x="3444" y="624"/>
                </a:lnTo>
                <a:lnTo>
                  <a:pt x="3468" y="672"/>
                </a:lnTo>
                <a:lnTo>
                  <a:pt x="3480" y="720"/>
                </a:lnTo>
                <a:lnTo>
                  <a:pt x="3492" y="816"/>
                </a:lnTo>
                <a:lnTo>
                  <a:pt x="3492" y="888"/>
                </a:lnTo>
                <a:lnTo>
                  <a:pt x="3504" y="960"/>
                </a:lnTo>
                <a:lnTo>
                  <a:pt x="3516" y="1032"/>
                </a:lnTo>
                <a:lnTo>
                  <a:pt x="3516" y="1104"/>
                </a:lnTo>
                <a:lnTo>
                  <a:pt x="3516" y="1176"/>
                </a:lnTo>
                <a:lnTo>
                  <a:pt x="3516" y="1248"/>
                </a:lnTo>
                <a:lnTo>
                  <a:pt x="3516" y="1320"/>
                </a:lnTo>
                <a:lnTo>
                  <a:pt x="3516" y="1416"/>
                </a:lnTo>
                <a:lnTo>
                  <a:pt x="3516" y="1488"/>
                </a:lnTo>
                <a:lnTo>
                  <a:pt x="3516" y="1524"/>
                </a:lnTo>
                <a:lnTo>
                  <a:pt x="3516" y="1572"/>
                </a:lnTo>
                <a:lnTo>
                  <a:pt x="3516" y="1608"/>
                </a:lnTo>
                <a:lnTo>
                  <a:pt x="3504" y="1704"/>
                </a:lnTo>
                <a:lnTo>
                  <a:pt x="3492" y="1752"/>
                </a:lnTo>
                <a:lnTo>
                  <a:pt x="3468" y="1800"/>
                </a:lnTo>
                <a:lnTo>
                  <a:pt x="3456" y="1836"/>
                </a:lnTo>
                <a:lnTo>
                  <a:pt x="3432" y="1884"/>
                </a:lnTo>
                <a:lnTo>
                  <a:pt x="3408" y="1932"/>
                </a:lnTo>
                <a:lnTo>
                  <a:pt x="3384" y="1980"/>
                </a:lnTo>
                <a:lnTo>
                  <a:pt x="3348" y="2016"/>
                </a:lnTo>
                <a:lnTo>
                  <a:pt x="3324" y="2052"/>
                </a:lnTo>
                <a:lnTo>
                  <a:pt x="3276" y="2100"/>
                </a:lnTo>
                <a:lnTo>
                  <a:pt x="3240" y="2124"/>
                </a:lnTo>
                <a:lnTo>
                  <a:pt x="3204" y="2160"/>
                </a:lnTo>
                <a:lnTo>
                  <a:pt x="3168" y="2184"/>
                </a:lnTo>
                <a:lnTo>
                  <a:pt x="3132" y="2208"/>
                </a:lnTo>
                <a:lnTo>
                  <a:pt x="3096" y="2208"/>
                </a:lnTo>
                <a:lnTo>
                  <a:pt x="3024" y="2208"/>
                </a:lnTo>
                <a:lnTo>
                  <a:pt x="2988" y="2208"/>
                </a:lnTo>
                <a:lnTo>
                  <a:pt x="2952" y="2208"/>
                </a:lnTo>
                <a:lnTo>
                  <a:pt x="2916" y="2208"/>
                </a:lnTo>
                <a:lnTo>
                  <a:pt x="2868" y="2208"/>
                </a:lnTo>
                <a:lnTo>
                  <a:pt x="2796" y="2208"/>
                </a:lnTo>
                <a:lnTo>
                  <a:pt x="2676" y="2208"/>
                </a:lnTo>
                <a:lnTo>
                  <a:pt x="2640" y="2208"/>
                </a:lnTo>
                <a:lnTo>
                  <a:pt x="2592" y="2208"/>
                </a:lnTo>
                <a:lnTo>
                  <a:pt x="2496" y="2208"/>
                </a:lnTo>
                <a:lnTo>
                  <a:pt x="2460" y="2208"/>
                </a:lnTo>
                <a:lnTo>
                  <a:pt x="2364" y="2208"/>
                </a:lnTo>
                <a:lnTo>
                  <a:pt x="2316" y="2196"/>
                </a:lnTo>
                <a:lnTo>
                  <a:pt x="2268" y="2196"/>
                </a:lnTo>
                <a:lnTo>
                  <a:pt x="2220" y="2196"/>
                </a:lnTo>
                <a:lnTo>
                  <a:pt x="2184" y="2196"/>
                </a:lnTo>
                <a:lnTo>
                  <a:pt x="2136" y="2196"/>
                </a:lnTo>
                <a:lnTo>
                  <a:pt x="2088" y="2196"/>
                </a:lnTo>
                <a:lnTo>
                  <a:pt x="2040" y="2196"/>
                </a:lnTo>
                <a:lnTo>
                  <a:pt x="2004" y="2196"/>
                </a:lnTo>
                <a:lnTo>
                  <a:pt x="1968" y="2196"/>
                </a:lnTo>
                <a:lnTo>
                  <a:pt x="1920" y="2208"/>
                </a:lnTo>
                <a:lnTo>
                  <a:pt x="1884" y="2208"/>
                </a:lnTo>
                <a:lnTo>
                  <a:pt x="1848" y="2208"/>
                </a:lnTo>
                <a:lnTo>
                  <a:pt x="1812" y="2220"/>
                </a:lnTo>
                <a:lnTo>
                  <a:pt x="1776" y="2220"/>
                </a:lnTo>
                <a:lnTo>
                  <a:pt x="1740" y="2220"/>
                </a:lnTo>
                <a:lnTo>
                  <a:pt x="1704" y="2220"/>
                </a:lnTo>
                <a:lnTo>
                  <a:pt x="1668" y="2220"/>
                </a:lnTo>
                <a:lnTo>
                  <a:pt x="1632" y="2220"/>
                </a:lnTo>
                <a:lnTo>
                  <a:pt x="1596" y="2220"/>
                </a:lnTo>
                <a:lnTo>
                  <a:pt x="1560" y="2220"/>
                </a:lnTo>
                <a:lnTo>
                  <a:pt x="1524" y="2220"/>
                </a:lnTo>
                <a:lnTo>
                  <a:pt x="1452" y="2220"/>
                </a:lnTo>
                <a:lnTo>
                  <a:pt x="1380" y="2232"/>
                </a:lnTo>
                <a:lnTo>
                  <a:pt x="1284" y="2232"/>
                </a:lnTo>
                <a:lnTo>
                  <a:pt x="1188" y="2244"/>
                </a:lnTo>
                <a:lnTo>
                  <a:pt x="1140" y="2244"/>
                </a:lnTo>
                <a:lnTo>
                  <a:pt x="1092" y="2244"/>
                </a:lnTo>
                <a:lnTo>
                  <a:pt x="1056" y="2244"/>
                </a:lnTo>
                <a:lnTo>
                  <a:pt x="1020" y="2244"/>
                </a:lnTo>
                <a:lnTo>
                  <a:pt x="984" y="2244"/>
                </a:lnTo>
                <a:lnTo>
                  <a:pt x="948" y="2244"/>
                </a:lnTo>
                <a:lnTo>
                  <a:pt x="912" y="2244"/>
                </a:lnTo>
                <a:lnTo>
                  <a:pt x="876" y="2244"/>
                </a:lnTo>
                <a:lnTo>
                  <a:pt x="828" y="2244"/>
                </a:lnTo>
                <a:lnTo>
                  <a:pt x="792" y="2244"/>
                </a:lnTo>
                <a:lnTo>
                  <a:pt x="756" y="2244"/>
                </a:lnTo>
                <a:lnTo>
                  <a:pt x="708" y="2244"/>
                </a:lnTo>
                <a:lnTo>
                  <a:pt x="672" y="2244"/>
                </a:lnTo>
                <a:lnTo>
                  <a:pt x="636" y="2244"/>
                </a:lnTo>
                <a:lnTo>
                  <a:pt x="600" y="2244"/>
                </a:lnTo>
                <a:lnTo>
                  <a:pt x="564" y="2232"/>
                </a:lnTo>
                <a:lnTo>
                  <a:pt x="528" y="2232"/>
                </a:lnTo>
                <a:lnTo>
                  <a:pt x="492" y="2232"/>
                </a:lnTo>
                <a:lnTo>
                  <a:pt x="456" y="2220"/>
                </a:lnTo>
                <a:lnTo>
                  <a:pt x="420" y="2220"/>
                </a:lnTo>
                <a:lnTo>
                  <a:pt x="384" y="2220"/>
                </a:lnTo>
                <a:lnTo>
                  <a:pt x="348" y="2208"/>
                </a:lnTo>
              </a:path>
            </a:pathLst>
          </a:custGeom>
          <a:solidFill>
            <a:srgbClr val="A2C1FE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6" name="Freeform 3"/>
          <p:cNvSpPr>
            <a:spLocks/>
          </p:cNvSpPr>
          <p:nvPr/>
        </p:nvSpPr>
        <p:spPr bwMode="auto">
          <a:xfrm>
            <a:off x="1616075" y="5067300"/>
            <a:ext cx="5449888" cy="1201738"/>
          </a:xfrm>
          <a:custGeom>
            <a:avLst/>
            <a:gdLst>
              <a:gd name="T0" fmla="*/ 2147483647 w 3433"/>
              <a:gd name="T1" fmla="*/ 2147483647 h 757"/>
              <a:gd name="T2" fmla="*/ 2147483647 w 3433"/>
              <a:gd name="T3" fmla="*/ 2147483647 h 757"/>
              <a:gd name="T4" fmla="*/ 2147483647 w 3433"/>
              <a:gd name="T5" fmla="*/ 2147483647 h 757"/>
              <a:gd name="T6" fmla="*/ 2147483647 w 3433"/>
              <a:gd name="T7" fmla="*/ 2147483647 h 757"/>
              <a:gd name="T8" fmla="*/ 2147483647 w 3433"/>
              <a:gd name="T9" fmla="*/ 2147483647 h 757"/>
              <a:gd name="T10" fmla="*/ 2147483647 w 3433"/>
              <a:gd name="T11" fmla="*/ 0 h 757"/>
              <a:gd name="T12" fmla="*/ 2147483647 w 3433"/>
              <a:gd name="T13" fmla="*/ 2147483647 h 757"/>
              <a:gd name="T14" fmla="*/ 2147483647 w 3433"/>
              <a:gd name="T15" fmla="*/ 2147483647 h 757"/>
              <a:gd name="T16" fmla="*/ 2147483647 w 3433"/>
              <a:gd name="T17" fmla="*/ 2147483647 h 757"/>
              <a:gd name="T18" fmla="*/ 2147483647 w 3433"/>
              <a:gd name="T19" fmla="*/ 2147483647 h 757"/>
              <a:gd name="T20" fmla="*/ 2147483647 w 3433"/>
              <a:gd name="T21" fmla="*/ 2147483647 h 757"/>
              <a:gd name="T22" fmla="*/ 2147483647 w 3433"/>
              <a:gd name="T23" fmla="*/ 2147483647 h 757"/>
              <a:gd name="T24" fmla="*/ 2147483647 w 3433"/>
              <a:gd name="T25" fmla="*/ 2147483647 h 757"/>
              <a:gd name="T26" fmla="*/ 2147483647 w 3433"/>
              <a:gd name="T27" fmla="*/ 2147483647 h 757"/>
              <a:gd name="T28" fmla="*/ 2147483647 w 3433"/>
              <a:gd name="T29" fmla="*/ 2147483647 h 757"/>
              <a:gd name="T30" fmla="*/ 2147483647 w 3433"/>
              <a:gd name="T31" fmla="*/ 2147483647 h 757"/>
              <a:gd name="T32" fmla="*/ 2147483647 w 3433"/>
              <a:gd name="T33" fmla="*/ 2147483647 h 757"/>
              <a:gd name="T34" fmla="*/ 2147483647 w 3433"/>
              <a:gd name="T35" fmla="*/ 2147483647 h 757"/>
              <a:gd name="T36" fmla="*/ 2147483647 w 3433"/>
              <a:gd name="T37" fmla="*/ 2147483647 h 757"/>
              <a:gd name="T38" fmla="*/ 2147483647 w 3433"/>
              <a:gd name="T39" fmla="*/ 2147483647 h 757"/>
              <a:gd name="T40" fmla="*/ 2147483647 w 3433"/>
              <a:gd name="T41" fmla="*/ 2147483647 h 757"/>
              <a:gd name="T42" fmla="*/ 2147483647 w 3433"/>
              <a:gd name="T43" fmla="*/ 2147483647 h 757"/>
              <a:gd name="T44" fmla="*/ 2147483647 w 3433"/>
              <a:gd name="T45" fmla="*/ 2147483647 h 757"/>
              <a:gd name="T46" fmla="*/ 2147483647 w 3433"/>
              <a:gd name="T47" fmla="*/ 2147483647 h 757"/>
              <a:gd name="T48" fmla="*/ 2147483647 w 3433"/>
              <a:gd name="T49" fmla="*/ 2147483647 h 757"/>
              <a:gd name="T50" fmla="*/ 2147483647 w 3433"/>
              <a:gd name="T51" fmla="*/ 2147483647 h 757"/>
              <a:gd name="T52" fmla="*/ 2147483647 w 3433"/>
              <a:gd name="T53" fmla="*/ 2147483647 h 757"/>
              <a:gd name="T54" fmla="*/ 2147483647 w 3433"/>
              <a:gd name="T55" fmla="*/ 2147483647 h 757"/>
              <a:gd name="T56" fmla="*/ 2147483647 w 3433"/>
              <a:gd name="T57" fmla="*/ 2147483647 h 757"/>
              <a:gd name="T58" fmla="*/ 2147483647 w 3433"/>
              <a:gd name="T59" fmla="*/ 2147483647 h 757"/>
              <a:gd name="T60" fmla="*/ 2147483647 w 3433"/>
              <a:gd name="T61" fmla="*/ 2147483647 h 757"/>
              <a:gd name="T62" fmla="*/ 2147483647 w 3433"/>
              <a:gd name="T63" fmla="*/ 2147483647 h 757"/>
              <a:gd name="T64" fmla="*/ 0 w 3433"/>
              <a:gd name="T65" fmla="*/ 2147483647 h 757"/>
              <a:gd name="T66" fmla="*/ 2147483647 w 3433"/>
              <a:gd name="T67" fmla="*/ 2147483647 h 757"/>
              <a:gd name="T68" fmla="*/ 2147483647 w 3433"/>
              <a:gd name="T69" fmla="*/ 2147483647 h 757"/>
              <a:gd name="T70" fmla="*/ 2147483647 w 3433"/>
              <a:gd name="T71" fmla="*/ 2147483647 h 757"/>
              <a:gd name="T72" fmla="*/ 2147483647 w 3433"/>
              <a:gd name="T73" fmla="*/ 2147483647 h 757"/>
              <a:gd name="T74" fmla="*/ 2147483647 w 3433"/>
              <a:gd name="T75" fmla="*/ 2147483647 h 757"/>
              <a:gd name="T76" fmla="*/ 2147483647 w 3433"/>
              <a:gd name="T77" fmla="*/ 2147483647 h 757"/>
              <a:gd name="T78" fmla="*/ 2147483647 w 3433"/>
              <a:gd name="T79" fmla="*/ 2147483647 h 757"/>
              <a:gd name="T80" fmla="*/ 2147483647 w 3433"/>
              <a:gd name="T81" fmla="*/ 2147483647 h 757"/>
              <a:gd name="T82" fmla="*/ 2147483647 w 3433"/>
              <a:gd name="T83" fmla="*/ 2147483647 h 757"/>
              <a:gd name="T84" fmla="*/ 2147483647 w 3433"/>
              <a:gd name="T85" fmla="*/ 2147483647 h 757"/>
              <a:gd name="T86" fmla="*/ 2147483647 w 3433"/>
              <a:gd name="T87" fmla="*/ 2147483647 h 757"/>
              <a:gd name="T88" fmla="*/ 2147483647 w 3433"/>
              <a:gd name="T89" fmla="*/ 2147483647 h 757"/>
              <a:gd name="T90" fmla="*/ 2147483647 w 3433"/>
              <a:gd name="T91" fmla="*/ 2147483647 h 757"/>
              <a:gd name="T92" fmla="*/ 2147483647 w 3433"/>
              <a:gd name="T93" fmla="*/ 2147483647 h 757"/>
              <a:gd name="T94" fmla="*/ 2147483647 w 3433"/>
              <a:gd name="T95" fmla="*/ 2147483647 h 757"/>
              <a:gd name="T96" fmla="*/ 2147483647 w 3433"/>
              <a:gd name="T97" fmla="*/ 2147483647 h 757"/>
              <a:gd name="T98" fmla="*/ 2147483647 w 3433"/>
              <a:gd name="T99" fmla="*/ 2147483647 h 757"/>
              <a:gd name="T100" fmla="*/ 2147483647 w 3433"/>
              <a:gd name="T101" fmla="*/ 2147483647 h 757"/>
              <a:gd name="T102" fmla="*/ 2147483647 w 3433"/>
              <a:gd name="T103" fmla="*/ 2147483647 h 757"/>
              <a:gd name="T104" fmla="*/ 2147483647 w 3433"/>
              <a:gd name="T105" fmla="*/ 2147483647 h 757"/>
              <a:gd name="T106" fmla="*/ 2147483647 w 3433"/>
              <a:gd name="T107" fmla="*/ 2147483647 h 757"/>
              <a:gd name="T108" fmla="*/ 2147483647 w 3433"/>
              <a:gd name="T109" fmla="*/ 2147483647 h 757"/>
              <a:gd name="T110" fmla="*/ 2147483647 w 3433"/>
              <a:gd name="T111" fmla="*/ 2147483647 h 757"/>
              <a:gd name="T112" fmla="*/ 2147483647 w 3433"/>
              <a:gd name="T113" fmla="*/ 2147483647 h 757"/>
              <a:gd name="T114" fmla="*/ 2147483647 w 3433"/>
              <a:gd name="T115" fmla="*/ 2147483647 h 757"/>
              <a:gd name="T116" fmla="*/ 2147483647 w 3433"/>
              <a:gd name="T117" fmla="*/ 2147483647 h 757"/>
              <a:gd name="T118" fmla="*/ 2147483647 w 3433"/>
              <a:gd name="T119" fmla="*/ 2147483647 h 757"/>
              <a:gd name="T120" fmla="*/ 2147483647 w 3433"/>
              <a:gd name="T121" fmla="*/ 2147483647 h 75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433" h="757">
                <a:moveTo>
                  <a:pt x="3408" y="264"/>
                </a:moveTo>
                <a:lnTo>
                  <a:pt x="3372" y="252"/>
                </a:lnTo>
                <a:lnTo>
                  <a:pt x="3336" y="240"/>
                </a:lnTo>
                <a:lnTo>
                  <a:pt x="3300" y="216"/>
                </a:lnTo>
                <a:lnTo>
                  <a:pt x="3264" y="192"/>
                </a:lnTo>
                <a:lnTo>
                  <a:pt x="3228" y="180"/>
                </a:lnTo>
                <a:lnTo>
                  <a:pt x="3192" y="156"/>
                </a:lnTo>
                <a:lnTo>
                  <a:pt x="3156" y="132"/>
                </a:lnTo>
                <a:lnTo>
                  <a:pt x="3120" y="108"/>
                </a:lnTo>
                <a:lnTo>
                  <a:pt x="3084" y="84"/>
                </a:lnTo>
                <a:lnTo>
                  <a:pt x="3048" y="72"/>
                </a:lnTo>
                <a:lnTo>
                  <a:pt x="3012" y="48"/>
                </a:lnTo>
                <a:lnTo>
                  <a:pt x="2976" y="48"/>
                </a:lnTo>
                <a:lnTo>
                  <a:pt x="2940" y="36"/>
                </a:lnTo>
                <a:lnTo>
                  <a:pt x="2904" y="24"/>
                </a:lnTo>
                <a:lnTo>
                  <a:pt x="2868" y="12"/>
                </a:lnTo>
                <a:lnTo>
                  <a:pt x="2832" y="0"/>
                </a:lnTo>
                <a:lnTo>
                  <a:pt x="2796" y="0"/>
                </a:lnTo>
                <a:lnTo>
                  <a:pt x="2760" y="0"/>
                </a:lnTo>
                <a:lnTo>
                  <a:pt x="2724" y="12"/>
                </a:lnTo>
                <a:lnTo>
                  <a:pt x="2688" y="24"/>
                </a:lnTo>
                <a:lnTo>
                  <a:pt x="2640" y="24"/>
                </a:lnTo>
                <a:lnTo>
                  <a:pt x="2604" y="24"/>
                </a:lnTo>
                <a:lnTo>
                  <a:pt x="2568" y="24"/>
                </a:lnTo>
                <a:lnTo>
                  <a:pt x="2532" y="24"/>
                </a:lnTo>
                <a:lnTo>
                  <a:pt x="2496" y="24"/>
                </a:lnTo>
                <a:lnTo>
                  <a:pt x="2460" y="24"/>
                </a:lnTo>
                <a:lnTo>
                  <a:pt x="2424" y="24"/>
                </a:lnTo>
                <a:lnTo>
                  <a:pt x="2388" y="24"/>
                </a:lnTo>
                <a:lnTo>
                  <a:pt x="2352" y="24"/>
                </a:lnTo>
                <a:lnTo>
                  <a:pt x="2316" y="24"/>
                </a:lnTo>
                <a:lnTo>
                  <a:pt x="2280" y="24"/>
                </a:lnTo>
                <a:lnTo>
                  <a:pt x="2244" y="24"/>
                </a:lnTo>
                <a:lnTo>
                  <a:pt x="2208" y="24"/>
                </a:lnTo>
                <a:lnTo>
                  <a:pt x="2172" y="24"/>
                </a:lnTo>
                <a:lnTo>
                  <a:pt x="2136" y="24"/>
                </a:lnTo>
                <a:lnTo>
                  <a:pt x="2100" y="24"/>
                </a:lnTo>
                <a:lnTo>
                  <a:pt x="2064" y="24"/>
                </a:lnTo>
                <a:lnTo>
                  <a:pt x="2028" y="24"/>
                </a:lnTo>
                <a:lnTo>
                  <a:pt x="1992" y="24"/>
                </a:lnTo>
                <a:lnTo>
                  <a:pt x="1956" y="24"/>
                </a:lnTo>
                <a:lnTo>
                  <a:pt x="1920" y="24"/>
                </a:lnTo>
                <a:lnTo>
                  <a:pt x="1884" y="24"/>
                </a:lnTo>
                <a:lnTo>
                  <a:pt x="1848" y="24"/>
                </a:lnTo>
                <a:lnTo>
                  <a:pt x="1812" y="24"/>
                </a:lnTo>
                <a:lnTo>
                  <a:pt x="1776" y="24"/>
                </a:lnTo>
                <a:lnTo>
                  <a:pt x="1740" y="24"/>
                </a:lnTo>
                <a:lnTo>
                  <a:pt x="1704" y="24"/>
                </a:lnTo>
                <a:lnTo>
                  <a:pt x="1668" y="24"/>
                </a:lnTo>
                <a:lnTo>
                  <a:pt x="1632" y="24"/>
                </a:lnTo>
                <a:lnTo>
                  <a:pt x="1584" y="24"/>
                </a:lnTo>
                <a:lnTo>
                  <a:pt x="1536" y="24"/>
                </a:lnTo>
                <a:lnTo>
                  <a:pt x="1488" y="24"/>
                </a:lnTo>
                <a:lnTo>
                  <a:pt x="1452" y="24"/>
                </a:lnTo>
                <a:lnTo>
                  <a:pt x="1416" y="24"/>
                </a:lnTo>
                <a:lnTo>
                  <a:pt x="1380" y="24"/>
                </a:lnTo>
                <a:lnTo>
                  <a:pt x="1344" y="24"/>
                </a:lnTo>
                <a:lnTo>
                  <a:pt x="1308" y="24"/>
                </a:lnTo>
                <a:lnTo>
                  <a:pt x="1272" y="24"/>
                </a:lnTo>
                <a:lnTo>
                  <a:pt x="1236" y="24"/>
                </a:lnTo>
                <a:lnTo>
                  <a:pt x="1200" y="24"/>
                </a:lnTo>
                <a:lnTo>
                  <a:pt x="1164" y="24"/>
                </a:lnTo>
                <a:lnTo>
                  <a:pt x="1128" y="24"/>
                </a:lnTo>
                <a:lnTo>
                  <a:pt x="1092" y="24"/>
                </a:lnTo>
                <a:lnTo>
                  <a:pt x="1056" y="24"/>
                </a:lnTo>
                <a:lnTo>
                  <a:pt x="1020" y="24"/>
                </a:lnTo>
                <a:lnTo>
                  <a:pt x="984" y="24"/>
                </a:lnTo>
                <a:lnTo>
                  <a:pt x="888" y="24"/>
                </a:lnTo>
                <a:lnTo>
                  <a:pt x="816" y="24"/>
                </a:lnTo>
                <a:lnTo>
                  <a:pt x="768" y="24"/>
                </a:lnTo>
                <a:lnTo>
                  <a:pt x="732" y="24"/>
                </a:lnTo>
                <a:lnTo>
                  <a:pt x="696" y="24"/>
                </a:lnTo>
                <a:lnTo>
                  <a:pt x="660" y="24"/>
                </a:lnTo>
                <a:lnTo>
                  <a:pt x="624" y="24"/>
                </a:lnTo>
                <a:lnTo>
                  <a:pt x="588" y="24"/>
                </a:lnTo>
                <a:lnTo>
                  <a:pt x="552" y="24"/>
                </a:lnTo>
                <a:lnTo>
                  <a:pt x="516" y="24"/>
                </a:lnTo>
                <a:lnTo>
                  <a:pt x="480" y="24"/>
                </a:lnTo>
                <a:lnTo>
                  <a:pt x="444" y="24"/>
                </a:lnTo>
                <a:lnTo>
                  <a:pt x="408" y="24"/>
                </a:lnTo>
                <a:lnTo>
                  <a:pt x="372" y="24"/>
                </a:lnTo>
                <a:lnTo>
                  <a:pt x="336" y="24"/>
                </a:lnTo>
                <a:lnTo>
                  <a:pt x="300" y="24"/>
                </a:lnTo>
                <a:lnTo>
                  <a:pt x="264" y="24"/>
                </a:lnTo>
                <a:lnTo>
                  <a:pt x="228" y="36"/>
                </a:lnTo>
                <a:lnTo>
                  <a:pt x="192" y="48"/>
                </a:lnTo>
                <a:lnTo>
                  <a:pt x="156" y="72"/>
                </a:lnTo>
                <a:lnTo>
                  <a:pt x="144" y="108"/>
                </a:lnTo>
                <a:lnTo>
                  <a:pt x="120" y="144"/>
                </a:lnTo>
                <a:lnTo>
                  <a:pt x="96" y="180"/>
                </a:lnTo>
                <a:lnTo>
                  <a:pt x="84" y="216"/>
                </a:lnTo>
                <a:lnTo>
                  <a:pt x="60" y="252"/>
                </a:lnTo>
                <a:lnTo>
                  <a:pt x="48" y="288"/>
                </a:lnTo>
                <a:lnTo>
                  <a:pt x="36" y="324"/>
                </a:lnTo>
                <a:lnTo>
                  <a:pt x="24" y="360"/>
                </a:lnTo>
                <a:lnTo>
                  <a:pt x="12" y="396"/>
                </a:lnTo>
                <a:lnTo>
                  <a:pt x="0" y="432"/>
                </a:lnTo>
                <a:lnTo>
                  <a:pt x="0" y="468"/>
                </a:lnTo>
                <a:lnTo>
                  <a:pt x="0" y="504"/>
                </a:lnTo>
                <a:lnTo>
                  <a:pt x="0" y="540"/>
                </a:lnTo>
                <a:lnTo>
                  <a:pt x="36" y="564"/>
                </a:lnTo>
                <a:lnTo>
                  <a:pt x="72" y="576"/>
                </a:lnTo>
                <a:lnTo>
                  <a:pt x="108" y="588"/>
                </a:lnTo>
                <a:lnTo>
                  <a:pt x="144" y="600"/>
                </a:lnTo>
                <a:lnTo>
                  <a:pt x="180" y="612"/>
                </a:lnTo>
                <a:lnTo>
                  <a:pt x="216" y="624"/>
                </a:lnTo>
                <a:lnTo>
                  <a:pt x="252" y="636"/>
                </a:lnTo>
                <a:lnTo>
                  <a:pt x="288" y="648"/>
                </a:lnTo>
                <a:lnTo>
                  <a:pt x="336" y="660"/>
                </a:lnTo>
                <a:lnTo>
                  <a:pt x="372" y="672"/>
                </a:lnTo>
                <a:lnTo>
                  <a:pt x="468" y="672"/>
                </a:lnTo>
                <a:lnTo>
                  <a:pt x="516" y="696"/>
                </a:lnTo>
                <a:lnTo>
                  <a:pt x="588" y="696"/>
                </a:lnTo>
                <a:lnTo>
                  <a:pt x="660" y="696"/>
                </a:lnTo>
                <a:lnTo>
                  <a:pt x="708" y="708"/>
                </a:lnTo>
                <a:lnTo>
                  <a:pt x="756" y="720"/>
                </a:lnTo>
                <a:lnTo>
                  <a:pt x="792" y="720"/>
                </a:lnTo>
                <a:lnTo>
                  <a:pt x="828" y="732"/>
                </a:lnTo>
                <a:lnTo>
                  <a:pt x="876" y="732"/>
                </a:lnTo>
                <a:lnTo>
                  <a:pt x="924" y="732"/>
                </a:lnTo>
                <a:lnTo>
                  <a:pt x="960" y="732"/>
                </a:lnTo>
                <a:lnTo>
                  <a:pt x="1008" y="732"/>
                </a:lnTo>
                <a:lnTo>
                  <a:pt x="1104" y="732"/>
                </a:lnTo>
                <a:lnTo>
                  <a:pt x="1152" y="744"/>
                </a:lnTo>
                <a:lnTo>
                  <a:pt x="1224" y="744"/>
                </a:lnTo>
                <a:lnTo>
                  <a:pt x="1320" y="744"/>
                </a:lnTo>
                <a:lnTo>
                  <a:pt x="1368" y="744"/>
                </a:lnTo>
                <a:lnTo>
                  <a:pt x="1416" y="744"/>
                </a:lnTo>
                <a:lnTo>
                  <a:pt x="1464" y="744"/>
                </a:lnTo>
                <a:lnTo>
                  <a:pt x="1512" y="744"/>
                </a:lnTo>
                <a:lnTo>
                  <a:pt x="1596" y="744"/>
                </a:lnTo>
                <a:lnTo>
                  <a:pt x="1632" y="744"/>
                </a:lnTo>
                <a:lnTo>
                  <a:pt x="1728" y="744"/>
                </a:lnTo>
                <a:lnTo>
                  <a:pt x="1776" y="744"/>
                </a:lnTo>
                <a:lnTo>
                  <a:pt x="1812" y="744"/>
                </a:lnTo>
                <a:lnTo>
                  <a:pt x="1848" y="744"/>
                </a:lnTo>
                <a:lnTo>
                  <a:pt x="1884" y="744"/>
                </a:lnTo>
                <a:lnTo>
                  <a:pt x="1920" y="744"/>
                </a:lnTo>
                <a:lnTo>
                  <a:pt x="1956" y="756"/>
                </a:lnTo>
                <a:lnTo>
                  <a:pt x="1992" y="756"/>
                </a:lnTo>
                <a:lnTo>
                  <a:pt x="2028" y="756"/>
                </a:lnTo>
                <a:lnTo>
                  <a:pt x="2064" y="756"/>
                </a:lnTo>
                <a:lnTo>
                  <a:pt x="2100" y="756"/>
                </a:lnTo>
                <a:lnTo>
                  <a:pt x="2136" y="756"/>
                </a:lnTo>
                <a:lnTo>
                  <a:pt x="2172" y="756"/>
                </a:lnTo>
                <a:lnTo>
                  <a:pt x="2208" y="756"/>
                </a:lnTo>
                <a:lnTo>
                  <a:pt x="2256" y="756"/>
                </a:lnTo>
                <a:lnTo>
                  <a:pt x="2292" y="756"/>
                </a:lnTo>
                <a:lnTo>
                  <a:pt x="2328" y="756"/>
                </a:lnTo>
                <a:lnTo>
                  <a:pt x="2364" y="756"/>
                </a:lnTo>
                <a:lnTo>
                  <a:pt x="2400" y="756"/>
                </a:lnTo>
                <a:lnTo>
                  <a:pt x="2436" y="756"/>
                </a:lnTo>
                <a:lnTo>
                  <a:pt x="2472" y="756"/>
                </a:lnTo>
                <a:lnTo>
                  <a:pt x="2508" y="756"/>
                </a:lnTo>
                <a:lnTo>
                  <a:pt x="2544" y="756"/>
                </a:lnTo>
                <a:lnTo>
                  <a:pt x="2580" y="756"/>
                </a:lnTo>
                <a:lnTo>
                  <a:pt x="2616" y="756"/>
                </a:lnTo>
                <a:lnTo>
                  <a:pt x="2652" y="756"/>
                </a:lnTo>
                <a:lnTo>
                  <a:pt x="2688" y="756"/>
                </a:lnTo>
                <a:lnTo>
                  <a:pt x="2736" y="744"/>
                </a:lnTo>
                <a:lnTo>
                  <a:pt x="2784" y="732"/>
                </a:lnTo>
                <a:lnTo>
                  <a:pt x="2832" y="732"/>
                </a:lnTo>
                <a:lnTo>
                  <a:pt x="2868" y="720"/>
                </a:lnTo>
                <a:lnTo>
                  <a:pt x="2904" y="720"/>
                </a:lnTo>
                <a:lnTo>
                  <a:pt x="2952" y="708"/>
                </a:lnTo>
                <a:lnTo>
                  <a:pt x="2988" y="696"/>
                </a:lnTo>
                <a:lnTo>
                  <a:pt x="3024" y="696"/>
                </a:lnTo>
                <a:lnTo>
                  <a:pt x="3060" y="684"/>
                </a:lnTo>
                <a:lnTo>
                  <a:pt x="3096" y="672"/>
                </a:lnTo>
                <a:lnTo>
                  <a:pt x="3144" y="648"/>
                </a:lnTo>
                <a:lnTo>
                  <a:pt x="3180" y="636"/>
                </a:lnTo>
                <a:lnTo>
                  <a:pt x="3216" y="624"/>
                </a:lnTo>
                <a:lnTo>
                  <a:pt x="3252" y="612"/>
                </a:lnTo>
                <a:lnTo>
                  <a:pt x="3288" y="588"/>
                </a:lnTo>
                <a:lnTo>
                  <a:pt x="3324" y="564"/>
                </a:lnTo>
                <a:lnTo>
                  <a:pt x="3360" y="540"/>
                </a:lnTo>
                <a:lnTo>
                  <a:pt x="3384" y="504"/>
                </a:lnTo>
                <a:lnTo>
                  <a:pt x="3408" y="468"/>
                </a:lnTo>
                <a:lnTo>
                  <a:pt x="3420" y="432"/>
                </a:lnTo>
                <a:lnTo>
                  <a:pt x="3432" y="396"/>
                </a:lnTo>
                <a:lnTo>
                  <a:pt x="3432" y="360"/>
                </a:lnTo>
                <a:lnTo>
                  <a:pt x="3432" y="324"/>
                </a:lnTo>
                <a:lnTo>
                  <a:pt x="3420" y="288"/>
                </a:lnTo>
                <a:lnTo>
                  <a:pt x="3384" y="264"/>
                </a:lnTo>
                <a:lnTo>
                  <a:pt x="3408" y="264"/>
                </a:lnTo>
              </a:path>
            </a:pathLst>
          </a:custGeom>
          <a:solidFill>
            <a:srgbClr val="A2C1FE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AutoShape 4"/>
          <p:cNvSpPr>
            <a:spLocks noChangeArrowheads="1"/>
          </p:cNvSpPr>
          <p:nvPr/>
        </p:nvSpPr>
        <p:spPr bwMode="auto">
          <a:xfrm>
            <a:off x="2327275" y="2082800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38" name="AutoShape 5"/>
          <p:cNvSpPr>
            <a:spLocks noChangeArrowheads="1"/>
          </p:cNvSpPr>
          <p:nvPr/>
        </p:nvSpPr>
        <p:spPr bwMode="auto">
          <a:xfrm>
            <a:off x="4156075" y="2006600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7510" name="Rectangle 6"/>
          <p:cNvSpPr>
            <a:spLocks noChangeArrowheads="1"/>
          </p:cNvSpPr>
          <p:nvPr/>
        </p:nvSpPr>
        <p:spPr bwMode="auto">
          <a:xfrm>
            <a:off x="7332663" y="5700713"/>
            <a:ext cx="1114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9234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mRNA</a:t>
            </a:r>
          </a:p>
        </p:txBody>
      </p:sp>
      <p:sp>
        <p:nvSpPr>
          <p:cNvPr id="44040" name="Rectangle 7"/>
          <p:cNvSpPr>
            <a:spLocks noChangeArrowheads="1"/>
          </p:cNvSpPr>
          <p:nvPr/>
        </p:nvSpPr>
        <p:spPr bwMode="auto">
          <a:xfrm>
            <a:off x="101600" y="5207000"/>
            <a:ext cx="8940800" cy="4064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41" name="Line 8"/>
          <p:cNvSpPr>
            <a:spLocks noChangeShapeType="1"/>
          </p:cNvSpPr>
          <p:nvPr/>
        </p:nvSpPr>
        <p:spPr bwMode="auto">
          <a:xfrm>
            <a:off x="5492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9"/>
          <p:cNvSpPr>
            <a:spLocks noChangeArrowheads="1"/>
          </p:cNvSpPr>
          <p:nvPr/>
        </p:nvSpPr>
        <p:spPr bwMode="auto">
          <a:xfrm>
            <a:off x="90488" y="5197475"/>
            <a:ext cx="6254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4043" name="Line 10"/>
          <p:cNvSpPr>
            <a:spLocks noChangeShapeType="1"/>
          </p:cNvSpPr>
          <p:nvPr/>
        </p:nvSpPr>
        <p:spPr bwMode="auto">
          <a:xfrm>
            <a:off x="11588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1"/>
          <p:cNvSpPr>
            <a:spLocks noChangeShapeType="1"/>
          </p:cNvSpPr>
          <p:nvPr/>
        </p:nvSpPr>
        <p:spPr bwMode="auto">
          <a:xfrm>
            <a:off x="23018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2"/>
          <p:cNvSpPr>
            <a:spLocks noChangeShapeType="1"/>
          </p:cNvSpPr>
          <p:nvPr/>
        </p:nvSpPr>
        <p:spPr bwMode="auto">
          <a:xfrm>
            <a:off x="17684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3"/>
          <p:cNvSpPr>
            <a:spLocks noChangeArrowheads="1"/>
          </p:cNvSpPr>
          <p:nvPr/>
        </p:nvSpPr>
        <p:spPr bwMode="auto">
          <a:xfrm>
            <a:off x="623888" y="5197475"/>
            <a:ext cx="6000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4047" name="Rectangle 14"/>
          <p:cNvSpPr>
            <a:spLocks noChangeArrowheads="1"/>
          </p:cNvSpPr>
          <p:nvPr/>
        </p:nvSpPr>
        <p:spPr bwMode="auto">
          <a:xfrm>
            <a:off x="1233488" y="5197475"/>
            <a:ext cx="6000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4048" name="Rectangle 15"/>
          <p:cNvSpPr>
            <a:spLocks noChangeArrowheads="1"/>
          </p:cNvSpPr>
          <p:nvPr/>
        </p:nvSpPr>
        <p:spPr bwMode="auto">
          <a:xfrm>
            <a:off x="1843088" y="5197475"/>
            <a:ext cx="6000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4049" name="Line 16"/>
          <p:cNvSpPr>
            <a:spLocks noChangeShapeType="1"/>
          </p:cNvSpPr>
          <p:nvPr/>
        </p:nvSpPr>
        <p:spPr bwMode="auto">
          <a:xfrm>
            <a:off x="40544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7"/>
          <p:cNvSpPr>
            <a:spLocks noChangeShapeType="1"/>
          </p:cNvSpPr>
          <p:nvPr/>
        </p:nvSpPr>
        <p:spPr bwMode="auto">
          <a:xfrm>
            <a:off x="35210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Line 18"/>
          <p:cNvSpPr>
            <a:spLocks noChangeShapeType="1"/>
          </p:cNvSpPr>
          <p:nvPr/>
        </p:nvSpPr>
        <p:spPr bwMode="auto">
          <a:xfrm>
            <a:off x="29114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Line 19"/>
          <p:cNvSpPr>
            <a:spLocks noChangeShapeType="1"/>
          </p:cNvSpPr>
          <p:nvPr/>
        </p:nvSpPr>
        <p:spPr bwMode="auto">
          <a:xfrm>
            <a:off x="46640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20"/>
          <p:cNvSpPr>
            <a:spLocks noChangeArrowheads="1"/>
          </p:cNvSpPr>
          <p:nvPr/>
        </p:nvSpPr>
        <p:spPr bwMode="auto">
          <a:xfrm>
            <a:off x="2452688" y="5197475"/>
            <a:ext cx="6000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4054" name="Rectangle 21"/>
          <p:cNvSpPr>
            <a:spLocks noChangeArrowheads="1"/>
          </p:cNvSpPr>
          <p:nvPr/>
        </p:nvSpPr>
        <p:spPr bwMode="auto">
          <a:xfrm>
            <a:off x="2986088" y="5197475"/>
            <a:ext cx="6000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4055" name="Rectangle 22"/>
          <p:cNvSpPr>
            <a:spLocks noChangeArrowheads="1"/>
          </p:cNvSpPr>
          <p:nvPr/>
        </p:nvSpPr>
        <p:spPr bwMode="auto">
          <a:xfrm>
            <a:off x="3595688" y="5197475"/>
            <a:ext cx="6000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4056" name="Rectangle 23"/>
          <p:cNvSpPr>
            <a:spLocks noChangeArrowheads="1"/>
          </p:cNvSpPr>
          <p:nvPr/>
        </p:nvSpPr>
        <p:spPr bwMode="auto">
          <a:xfrm>
            <a:off x="4129088" y="5197475"/>
            <a:ext cx="6000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4057" name="Rectangle 24"/>
          <p:cNvSpPr>
            <a:spLocks noChangeArrowheads="1"/>
          </p:cNvSpPr>
          <p:nvPr/>
        </p:nvSpPr>
        <p:spPr bwMode="auto">
          <a:xfrm>
            <a:off x="4662488" y="5197475"/>
            <a:ext cx="6254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4058" name="Rectangle 25"/>
          <p:cNvSpPr>
            <a:spLocks noChangeArrowheads="1"/>
          </p:cNvSpPr>
          <p:nvPr/>
        </p:nvSpPr>
        <p:spPr bwMode="auto">
          <a:xfrm>
            <a:off x="41275" y="330200"/>
            <a:ext cx="863600" cy="711200"/>
          </a:xfrm>
          <a:prstGeom prst="rect">
            <a:avLst/>
          </a:prstGeom>
          <a:solidFill>
            <a:srgbClr val="99FF33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59" name="Rectangle 26"/>
          <p:cNvSpPr>
            <a:spLocks noChangeArrowheads="1"/>
          </p:cNvSpPr>
          <p:nvPr/>
        </p:nvSpPr>
        <p:spPr bwMode="auto">
          <a:xfrm>
            <a:off x="77788" y="3968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aa1</a:t>
            </a:r>
          </a:p>
        </p:txBody>
      </p:sp>
      <p:sp>
        <p:nvSpPr>
          <p:cNvPr id="44060" name="Oval 27"/>
          <p:cNvSpPr>
            <a:spLocks noChangeArrowheads="1"/>
          </p:cNvSpPr>
          <p:nvPr/>
        </p:nvSpPr>
        <p:spPr bwMode="auto">
          <a:xfrm>
            <a:off x="1565275" y="635000"/>
            <a:ext cx="863600" cy="787400"/>
          </a:xfrm>
          <a:prstGeom prst="ellipse">
            <a:avLst/>
          </a:prstGeom>
          <a:solidFill>
            <a:srgbClr val="CC66FF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61" name="Rectangle 28"/>
          <p:cNvSpPr>
            <a:spLocks noChangeArrowheads="1"/>
          </p:cNvSpPr>
          <p:nvPr/>
        </p:nvSpPr>
        <p:spPr bwMode="auto">
          <a:xfrm>
            <a:off x="1525588" y="7778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aa2</a:t>
            </a:r>
          </a:p>
        </p:txBody>
      </p:sp>
      <p:sp>
        <p:nvSpPr>
          <p:cNvPr id="44062" name="Line 29"/>
          <p:cNvSpPr>
            <a:spLocks noChangeShapeType="1"/>
          </p:cNvSpPr>
          <p:nvPr/>
        </p:nvSpPr>
        <p:spPr bwMode="auto">
          <a:xfrm>
            <a:off x="51974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30"/>
          <p:cNvSpPr>
            <a:spLocks noChangeArrowheads="1"/>
          </p:cNvSpPr>
          <p:nvPr/>
        </p:nvSpPr>
        <p:spPr bwMode="auto">
          <a:xfrm>
            <a:off x="5270500" y="5197475"/>
            <a:ext cx="5413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4064" name="Line 31"/>
          <p:cNvSpPr>
            <a:spLocks noChangeShapeType="1"/>
          </p:cNvSpPr>
          <p:nvPr/>
        </p:nvSpPr>
        <p:spPr bwMode="auto">
          <a:xfrm>
            <a:off x="58070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32"/>
          <p:cNvSpPr>
            <a:spLocks noChangeArrowheads="1"/>
          </p:cNvSpPr>
          <p:nvPr/>
        </p:nvSpPr>
        <p:spPr bwMode="auto">
          <a:xfrm>
            <a:off x="2043113" y="92075"/>
            <a:ext cx="26146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peptide bonds</a:t>
            </a:r>
          </a:p>
        </p:txBody>
      </p:sp>
      <p:sp>
        <p:nvSpPr>
          <p:cNvPr id="44066" name="Rectangle 33"/>
          <p:cNvSpPr>
            <a:spLocks noChangeArrowheads="1"/>
          </p:cNvSpPr>
          <p:nvPr/>
        </p:nvSpPr>
        <p:spPr bwMode="auto">
          <a:xfrm>
            <a:off x="2516188" y="4176713"/>
            <a:ext cx="1216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/>
              <a:t>3-tRNA</a:t>
            </a:r>
          </a:p>
        </p:txBody>
      </p:sp>
      <p:sp>
        <p:nvSpPr>
          <p:cNvPr id="44067" name="Line 34"/>
          <p:cNvSpPr>
            <a:spLocks noChangeShapeType="1"/>
          </p:cNvSpPr>
          <p:nvPr/>
        </p:nvSpPr>
        <p:spPr bwMode="auto">
          <a:xfrm>
            <a:off x="26066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Line 35"/>
          <p:cNvSpPr>
            <a:spLocks noChangeShapeType="1"/>
          </p:cNvSpPr>
          <p:nvPr/>
        </p:nvSpPr>
        <p:spPr bwMode="auto">
          <a:xfrm>
            <a:off x="31400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Line 36"/>
          <p:cNvSpPr>
            <a:spLocks noChangeShapeType="1"/>
          </p:cNvSpPr>
          <p:nvPr/>
        </p:nvSpPr>
        <p:spPr bwMode="auto">
          <a:xfrm>
            <a:off x="36734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0" name="Rectangle 37"/>
          <p:cNvSpPr>
            <a:spLocks noChangeArrowheads="1"/>
          </p:cNvSpPr>
          <p:nvPr/>
        </p:nvSpPr>
        <p:spPr bwMode="auto">
          <a:xfrm>
            <a:off x="2363788" y="4740275"/>
            <a:ext cx="457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4071" name="Rectangle 38"/>
          <p:cNvSpPr>
            <a:spLocks noChangeArrowheads="1"/>
          </p:cNvSpPr>
          <p:nvPr/>
        </p:nvSpPr>
        <p:spPr bwMode="auto">
          <a:xfrm>
            <a:off x="2897188" y="4740275"/>
            <a:ext cx="3778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4072" name="Rectangle 39"/>
          <p:cNvSpPr>
            <a:spLocks noChangeArrowheads="1"/>
          </p:cNvSpPr>
          <p:nvPr/>
        </p:nvSpPr>
        <p:spPr bwMode="auto">
          <a:xfrm>
            <a:off x="3506788" y="47402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4073" name="Freeform 40"/>
          <p:cNvSpPr>
            <a:spLocks/>
          </p:cNvSpPr>
          <p:nvPr/>
        </p:nvSpPr>
        <p:spPr bwMode="auto">
          <a:xfrm>
            <a:off x="2301875" y="1905000"/>
            <a:ext cx="1620838" cy="2744788"/>
          </a:xfrm>
          <a:custGeom>
            <a:avLst/>
            <a:gdLst>
              <a:gd name="T0" fmla="*/ 2147483647 w 1021"/>
              <a:gd name="T1" fmla="*/ 2147483647 h 1729"/>
              <a:gd name="T2" fmla="*/ 2147483647 w 1021"/>
              <a:gd name="T3" fmla="*/ 2147483647 h 1729"/>
              <a:gd name="T4" fmla="*/ 2147483647 w 1021"/>
              <a:gd name="T5" fmla="*/ 2147483647 h 1729"/>
              <a:gd name="T6" fmla="*/ 2147483647 w 1021"/>
              <a:gd name="T7" fmla="*/ 2147483647 h 1729"/>
              <a:gd name="T8" fmla="*/ 2147483647 w 1021"/>
              <a:gd name="T9" fmla="*/ 2147483647 h 1729"/>
              <a:gd name="T10" fmla="*/ 2147483647 w 1021"/>
              <a:gd name="T11" fmla="*/ 2147483647 h 1729"/>
              <a:gd name="T12" fmla="*/ 2147483647 w 1021"/>
              <a:gd name="T13" fmla="*/ 2147483647 h 1729"/>
              <a:gd name="T14" fmla="*/ 2147483647 w 1021"/>
              <a:gd name="T15" fmla="*/ 2147483647 h 1729"/>
              <a:gd name="T16" fmla="*/ 2147483647 w 1021"/>
              <a:gd name="T17" fmla="*/ 2147483647 h 1729"/>
              <a:gd name="T18" fmla="*/ 2147483647 w 1021"/>
              <a:gd name="T19" fmla="*/ 2147483647 h 1729"/>
              <a:gd name="T20" fmla="*/ 2147483647 w 1021"/>
              <a:gd name="T21" fmla="*/ 2147483647 h 1729"/>
              <a:gd name="T22" fmla="*/ 2147483647 w 1021"/>
              <a:gd name="T23" fmla="*/ 2147483647 h 1729"/>
              <a:gd name="T24" fmla="*/ 2147483647 w 1021"/>
              <a:gd name="T25" fmla="*/ 2147483647 h 1729"/>
              <a:gd name="T26" fmla="*/ 2147483647 w 1021"/>
              <a:gd name="T27" fmla="*/ 2147483647 h 1729"/>
              <a:gd name="T28" fmla="*/ 2147483647 w 1021"/>
              <a:gd name="T29" fmla="*/ 2147483647 h 1729"/>
              <a:gd name="T30" fmla="*/ 2147483647 w 1021"/>
              <a:gd name="T31" fmla="*/ 2147483647 h 1729"/>
              <a:gd name="T32" fmla="*/ 2147483647 w 1021"/>
              <a:gd name="T33" fmla="*/ 2147483647 h 1729"/>
              <a:gd name="T34" fmla="*/ 2147483647 w 1021"/>
              <a:gd name="T35" fmla="*/ 2147483647 h 1729"/>
              <a:gd name="T36" fmla="*/ 2147483647 w 1021"/>
              <a:gd name="T37" fmla="*/ 2147483647 h 1729"/>
              <a:gd name="T38" fmla="*/ 2147483647 w 1021"/>
              <a:gd name="T39" fmla="*/ 2147483647 h 1729"/>
              <a:gd name="T40" fmla="*/ 2147483647 w 1021"/>
              <a:gd name="T41" fmla="*/ 2147483647 h 1729"/>
              <a:gd name="T42" fmla="*/ 2147483647 w 1021"/>
              <a:gd name="T43" fmla="*/ 2147483647 h 1729"/>
              <a:gd name="T44" fmla="*/ 2147483647 w 1021"/>
              <a:gd name="T45" fmla="*/ 2147483647 h 1729"/>
              <a:gd name="T46" fmla="*/ 2147483647 w 1021"/>
              <a:gd name="T47" fmla="*/ 2147483647 h 1729"/>
              <a:gd name="T48" fmla="*/ 2147483647 w 1021"/>
              <a:gd name="T49" fmla="*/ 2147483647 h 1729"/>
              <a:gd name="T50" fmla="*/ 2147483647 w 1021"/>
              <a:gd name="T51" fmla="*/ 2147483647 h 1729"/>
              <a:gd name="T52" fmla="*/ 2147483647 w 1021"/>
              <a:gd name="T53" fmla="*/ 2147483647 h 1729"/>
              <a:gd name="T54" fmla="*/ 2147483647 w 1021"/>
              <a:gd name="T55" fmla="*/ 2147483647 h 1729"/>
              <a:gd name="T56" fmla="*/ 2147483647 w 1021"/>
              <a:gd name="T57" fmla="*/ 2147483647 h 1729"/>
              <a:gd name="T58" fmla="*/ 2147483647 w 1021"/>
              <a:gd name="T59" fmla="*/ 2147483647 h 1729"/>
              <a:gd name="T60" fmla="*/ 2147483647 w 1021"/>
              <a:gd name="T61" fmla="*/ 2147483647 h 1729"/>
              <a:gd name="T62" fmla="*/ 2147483647 w 1021"/>
              <a:gd name="T63" fmla="*/ 2147483647 h 1729"/>
              <a:gd name="T64" fmla="*/ 2147483647 w 1021"/>
              <a:gd name="T65" fmla="*/ 2147483647 h 1729"/>
              <a:gd name="T66" fmla="*/ 2147483647 w 1021"/>
              <a:gd name="T67" fmla="*/ 2147483647 h 1729"/>
              <a:gd name="T68" fmla="*/ 2147483647 w 1021"/>
              <a:gd name="T69" fmla="*/ 2147483647 h 1729"/>
              <a:gd name="T70" fmla="*/ 2147483647 w 1021"/>
              <a:gd name="T71" fmla="*/ 2147483647 h 1729"/>
              <a:gd name="T72" fmla="*/ 2147483647 w 1021"/>
              <a:gd name="T73" fmla="*/ 2147483647 h 1729"/>
              <a:gd name="T74" fmla="*/ 2147483647 w 1021"/>
              <a:gd name="T75" fmla="*/ 2147483647 h 1729"/>
              <a:gd name="T76" fmla="*/ 2147483647 w 1021"/>
              <a:gd name="T77" fmla="*/ 2147483647 h 1729"/>
              <a:gd name="T78" fmla="*/ 2147483647 w 1021"/>
              <a:gd name="T79" fmla="*/ 2147483647 h 1729"/>
              <a:gd name="T80" fmla="*/ 2147483647 w 1021"/>
              <a:gd name="T81" fmla="*/ 2147483647 h 1729"/>
              <a:gd name="T82" fmla="*/ 2147483647 w 1021"/>
              <a:gd name="T83" fmla="*/ 2147483647 h 1729"/>
              <a:gd name="T84" fmla="*/ 2147483647 w 1021"/>
              <a:gd name="T85" fmla="*/ 2147483647 h 1729"/>
              <a:gd name="T86" fmla="*/ 2147483647 w 1021"/>
              <a:gd name="T87" fmla="*/ 2147483647 h 1729"/>
              <a:gd name="T88" fmla="*/ 2147483647 w 1021"/>
              <a:gd name="T89" fmla="*/ 2147483647 h 1729"/>
              <a:gd name="T90" fmla="*/ 2147483647 w 1021"/>
              <a:gd name="T91" fmla="*/ 2147483647 h 1729"/>
              <a:gd name="T92" fmla="*/ 2147483647 w 1021"/>
              <a:gd name="T93" fmla="*/ 2147483647 h 1729"/>
              <a:gd name="T94" fmla="*/ 2147483647 w 1021"/>
              <a:gd name="T95" fmla="*/ 2147483647 h 1729"/>
              <a:gd name="T96" fmla="*/ 0 w 1021"/>
              <a:gd name="T97" fmla="*/ 2147483647 h 1729"/>
              <a:gd name="T98" fmla="*/ 2147483647 w 1021"/>
              <a:gd name="T99" fmla="*/ 2147483647 h 1729"/>
              <a:gd name="T100" fmla="*/ 2147483647 w 1021"/>
              <a:gd name="T101" fmla="*/ 2147483647 h 1729"/>
              <a:gd name="T102" fmla="*/ 2147483647 w 1021"/>
              <a:gd name="T103" fmla="*/ 2147483647 h 1729"/>
              <a:gd name="T104" fmla="*/ 2147483647 w 1021"/>
              <a:gd name="T105" fmla="*/ 2147483647 h 1729"/>
              <a:gd name="T106" fmla="*/ 2147483647 w 1021"/>
              <a:gd name="T107" fmla="*/ 2147483647 h 1729"/>
              <a:gd name="T108" fmla="*/ 2147483647 w 1021"/>
              <a:gd name="T109" fmla="*/ 2147483647 h 1729"/>
              <a:gd name="T110" fmla="*/ 2147483647 w 1021"/>
              <a:gd name="T111" fmla="*/ 2147483647 h 1729"/>
              <a:gd name="T112" fmla="*/ 2147483647 w 1021"/>
              <a:gd name="T113" fmla="*/ 2147483647 h 1729"/>
              <a:gd name="T114" fmla="*/ 2147483647 w 1021"/>
              <a:gd name="T115" fmla="*/ 2147483647 h 1729"/>
              <a:gd name="T116" fmla="*/ 2147483647 w 1021"/>
              <a:gd name="T117" fmla="*/ 2147483647 h 1729"/>
              <a:gd name="T118" fmla="*/ 2147483647 w 1021"/>
              <a:gd name="T119" fmla="*/ 2147483647 h 172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21" h="1729">
                <a:moveTo>
                  <a:pt x="624" y="0"/>
                </a:moveTo>
                <a:lnTo>
                  <a:pt x="624" y="35"/>
                </a:lnTo>
                <a:lnTo>
                  <a:pt x="600" y="82"/>
                </a:lnTo>
                <a:lnTo>
                  <a:pt x="600" y="129"/>
                </a:lnTo>
                <a:lnTo>
                  <a:pt x="600" y="165"/>
                </a:lnTo>
                <a:lnTo>
                  <a:pt x="600" y="200"/>
                </a:lnTo>
                <a:lnTo>
                  <a:pt x="600" y="235"/>
                </a:lnTo>
                <a:lnTo>
                  <a:pt x="588" y="270"/>
                </a:lnTo>
                <a:lnTo>
                  <a:pt x="588" y="317"/>
                </a:lnTo>
                <a:lnTo>
                  <a:pt x="588" y="353"/>
                </a:lnTo>
                <a:lnTo>
                  <a:pt x="588" y="388"/>
                </a:lnTo>
                <a:lnTo>
                  <a:pt x="588" y="423"/>
                </a:lnTo>
                <a:lnTo>
                  <a:pt x="588" y="458"/>
                </a:lnTo>
                <a:lnTo>
                  <a:pt x="588" y="494"/>
                </a:lnTo>
                <a:lnTo>
                  <a:pt x="588" y="529"/>
                </a:lnTo>
                <a:lnTo>
                  <a:pt x="588" y="564"/>
                </a:lnTo>
                <a:lnTo>
                  <a:pt x="588" y="600"/>
                </a:lnTo>
                <a:lnTo>
                  <a:pt x="588" y="647"/>
                </a:lnTo>
                <a:lnTo>
                  <a:pt x="588" y="682"/>
                </a:lnTo>
                <a:lnTo>
                  <a:pt x="624" y="682"/>
                </a:lnTo>
                <a:lnTo>
                  <a:pt x="660" y="694"/>
                </a:lnTo>
                <a:lnTo>
                  <a:pt x="672" y="658"/>
                </a:lnTo>
                <a:lnTo>
                  <a:pt x="672" y="623"/>
                </a:lnTo>
                <a:lnTo>
                  <a:pt x="684" y="588"/>
                </a:lnTo>
                <a:lnTo>
                  <a:pt x="720" y="564"/>
                </a:lnTo>
                <a:lnTo>
                  <a:pt x="756" y="541"/>
                </a:lnTo>
                <a:lnTo>
                  <a:pt x="792" y="541"/>
                </a:lnTo>
                <a:lnTo>
                  <a:pt x="828" y="529"/>
                </a:lnTo>
                <a:lnTo>
                  <a:pt x="876" y="541"/>
                </a:lnTo>
                <a:lnTo>
                  <a:pt x="912" y="552"/>
                </a:lnTo>
                <a:lnTo>
                  <a:pt x="948" y="576"/>
                </a:lnTo>
                <a:lnTo>
                  <a:pt x="972" y="611"/>
                </a:lnTo>
                <a:lnTo>
                  <a:pt x="996" y="647"/>
                </a:lnTo>
                <a:lnTo>
                  <a:pt x="1008" y="682"/>
                </a:lnTo>
                <a:lnTo>
                  <a:pt x="1020" y="717"/>
                </a:lnTo>
                <a:lnTo>
                  <a:pt x="1020" y="752"/>
                </a:lnTo>
                <a:lnTo>
                  <a:pt x="1020" y="788"/>
                </a:lnTo>
                <a:lnTo>
                  <a:pt x="1008" y="835"/>
                </a:lnTo>
                <a:lnTo>
                  <a:pt x="996" y="870"/>
                </a:lnTo>
                <a:lnTo>
                  <a:pt x="960" y="905"/>
                </a:lnTo>
                <a:lnTo>
                  <a:pt x="924" y="929"/>
                </a:lnTo>
                <a:lnTo>
                  <a:pt x="888" y="952"/>
                </a:lnTo>
                <a:lnTo>
                  <a:pt x="852" y="952"/>
                </a:lnTo>
                <a:lnTo>
                  <a:pt x="816" y="952"/>
                </a:lnTo>
                <a:lnTo>
                  <a:pt x="780" y="940"/>
                </a:lnTo>
                <a:lnTo>
                  <a:pt x="732" y="917"/>
                </a:lnTo>
                <a:lnTo>
                  <a:pt x="708" y="882"/>
                </a:lnTo>
                <a:lnTo>
                  <a:pt x="696" y="846"/>
                </a:lnTo>
                <a:lnTo>
                  <a:pt x="660" y="823"/>
                </a:lnTo>
                <a:lnTo>
                  <a:pt x="624" y="823"/>
                </a:lnTo>
                <a:lnTo>
                  <a:pt x="588" y="823"/>
                </a:lnTo>
                <a:lnTo>
                  <a:pt x="588" y="858"/>
                </a:lnTo>
                <a:lnTo>
                  <a:pt x="588" y="893"/>
                </a:lnTo>
                <a:lnTo>
                  <a:pt x="600" y="929"/>
                </a:lnTo>
                <a:lnTo>
                  <a:pt x="612" y="964"/>
                </a:lnTo>
                <a:lnTo>
                  <a:pt x="612" y="999"/>
                </a:lnTo>
                <a:lnTo>
                  <a:pt x="624" y="1034"/>
                </a:lnTo>
                <a:lnTo>
                  <a:pt x="624" y="1070"/>
                </a:lnTo>
                <a:lnTo>
                  <a:pt x="624" y="1105"/>
                </a:lnTo>
                <a:lnTo>
                  <a:pt x="624" y="1199"/>
                </a:lnTo>
                <a:lnTo>
                  <a:pt x="624" y="1270"/>
                </a:lnTo>
                <a:lnTo>
                  <a:pt x="624" y="1340"/>
                </a:lnTo>
                <a:lnTo>
                  <a:pt x="624" y="1387"/>
                </a:lnTo>
                <a:lnTo>
                  <a:pt x="660" y="1375"/>
                </a:lnTo>
                <a:lnTo>
                  <a:pt x="696" y="1375"/>
                </a:lnTo>
                <a:lnTo>
                  <a:pt x="732" y="1375"/>
                </a:lnTo>
                <a:lnTo>
                  <a:pt x="780" y="1375"/>
                </a:lnTo>
                <a:lnTo>
                  <a:pt x="816" y="1387"/>
                </a:lnTo>
                <a:lnTo>
                  <a:pt x="852" y="1399"/>
                </a:lnTo>
                <a:lnTo>
                  <a:pt x="888" y="1411"/>
                </a:lnTo>
                <a:lnTo>
                  <a:pt x="924" y="1422"/>
                </a:lnTo>
                <a:lnTo>
                  <a:pt x="960" y="1458"/>
                </a:lnTo>
                <a:lnTo>
                  <a:pt x="972" y="1493"/>
                </a:lnTo>
                <a:lnTo>
                  <a:pt x="996" y="1528"/>
                </a:lnTo>
                <a:lnTo>
                  <a:pt x="996" y="1563"/>
                </a:lnTo>
                <a:lnTo>
                  <a:pt x="996" y="1599"/>
                </a:lnTo>
                <a:lnTo>
                  <a:pt x="984" y="1634"/>
                </a:lnTo>
                <a:lnTo>
                  <a:pt x="960" y="1669"/>
                </a:lnTo>
                <a:lnTo>
                  <a:pt x="924" y="1693"/>
                </a:lnTo>
                <a:lnTo>
                  <a:pt x="888" y="1704"/>
                </a:lnTo>
                <a:lnTo>
                  <a:pt x="852" y="1704"/>
                </a:lnTo>
                <a:lnTo>
                  <a:pt x="804" y="1704"/>
                </a:lnTo>
                <a:lnTo>
                  <a:pt x="768" y="1716"/>
                </a:lnTo>
                <a:lnTo>
                  <a:pt x="732" y="1716"/>
                </a:lnTo>
                <a:lnTo>
                  <a:pt x="696" y="1716"/>
                </a:lnTo>
                <a:lnTo>
                  <a:pt x="660" y="1728"/>
                </a:lnTo>
                <a:lnTo>
                  <a:pt x="624" y="1728"/>
                </a:lnTo>
                <a:lnTo>
                  <a:pt x="588" y="1728"/>
                </a:lnTo>
                <a:lnTo>
                  <a:pt x="552" y="1728"/>
                </a:lnTo>
                <a:lnTo>
                  <a:pt x="516" y="1728"/>
                </a:lnTo>
                <a:lnTo>
                  <a:pt x="480" y="1728"/>
                </a:lnTo>
                <a:lnTo>
                  <a:pt x="444" y="1728"/>
                </a:lnTo>
                <a:lnTo>
                  <a:pt x="408" y="1728"/>
                </a:lnTo>
                <a:lnTo>
                  <a:pt x="372" y="1728"/>
                </a:lnTo>
                <a:lnTo>
                  <a:pt x="336" y="1716"/>
                </a:lnTo>
                <a:lnTo>
                  <a:pt x="300" y="1716"/>
                </a:lnTo>
                <a:lnTo>
                  <a:pt x="264" y="1716"/>
                </a:lnTo>
                <a:lnTo>
                  <a:pt x="228" y="1704"/>
                </a:lnTo>
                <a:lnTo>
                  <a:pt x="192" y="1693"/>
                </a:lnTo>
                <a:lnTo>
                  <a:pt x="156" y="1681"/>
                </a:lnTo>
                <a:lnTo>
                  <a:pt x="120" y="1669"/>
                </a:lnTo>
                <a:lnTo>
                  <a:pt x="96" y="1634"/>
                </a:lnTo>
                <a:lnTo>
                  <a:pt x="72" y="1599"/>
                </a:lnTo>
                <a:lnTo>
                  <a:pt x="48" y="1563"/>
                </a:lnTo>
                <a:lnTo>
                  <a:pt x="48" y="1528"/>
                </a:lnTo>
                <a:lnTo>
                  <a:pt x="60" y="1493"/>
                </a:lnTo>
                <a:lnTo>
                  <a:pt x="84" y="1458"/>
                </a:lnTo>
                <a:lnTo>
                  <a:pt x="132" y="1434"/>
                </a:lnTo>
                <a:lnTo>
                  <a:pt x="168" y="1411"/>
                </a:lnTo>
                <a:lnTo>
                  <a:pt x="204" y="1399"/>
                </a:lnTo>
                <a:lnTo>
                  <a:pt x="252" y="1387"/>
                </a:lnTo>
                <a:lnTo>
                  <a:pt x="288" y="1387"/>
                </a:lnTo>
                <a:lnTo>
                  <a:pt x="336" y="1387"/>
                </a:lnTo>
                <a:lnTo>
                  <a:pt x="372" y="1387"/>
                </a:lnTo>
                <a:lnTo>
                  <a:pt x="408" y="1387"/>
                </a:lnTo>
                <a:lnTo>
                  <a:pt x="444" y="1387"/>
                </a:lnTo>
                <a:lnTo>
                  <a:pt x="456" y="1352"/>
                </a:lnTo>
                <a:lnTo>
                  <a:pt x="456" y="1317"/>
                </a:lnTo>
                <a:lnTo>
                  <a:pt x="456" y="1281"/>
                </a:lnTo>
                <a:lnTo>
                  <a:pt x="456" y="1246"/>
                </a:lnTo>
                <a:lnTo>
                  <a:pt x="456" y="1211"/>
                </a:lnTo>
                <a:lnTo>
                  <a:pt x="456" y="1176"/>
                </a:lnTo>
                <a:lnTo>
                  <a:pt x="444" y="1140"/>
                </a:lnTo>
                <a:lnTo>
                  <a:pt x="444" y="1105"/>
                </a:lnTo>
                <a:lnTo>
                  <a:pt x="444" y="1070"/>
                </a:lnTo>
                <a:lnTo>
                  <a:pt x="444" y="1034"/>
                </a:lnTo>
                <a:lnTo>
                  <a:pt x="444" y="999"/>
                </a:lnTo>
                <a:lnTo>
                  <a:pt x="444" y="964"/>
                </a:lnTo>
                <a:lnTo>
                  <a:pt x="444" y="929"/>
                </a:lnTo>
                <a:lnTo>
                  <a:pt x="444" y="893"/>
                </a:lnTo>
                <a:lnTo>
                  <a:pt x="408" y="870"/>
                </a:lnTo>
                <a:lnTo>
                  <a:pt x="372" y="870"/>
                </a:lnTo>
                <a:lnTo>
                  <a:pt x="336" y="870"/>
                </a:lnTo>
                <a:lnTo>
                  <a:pt x="336" y="905"/>
                </a:lnTo>
                <a:lnTo>
                  <a:pt x="336" y="940"/>
                </a:lnTo>
                <a:lnTo>
                  <a:pt x="300" y="964"/>
                </a:lnTo>
                <a:lnTo>
                  <a:pt x="264" y="987"/>
                </a:lnTo>
                <a:lnTo>
                  <a:pt x="228" y="987"/>
                </a:lnTo>
                <a:lnTo>
                  <a:pt x="192" y="987"/>
                </a:lnTo>
                <a:lnTo>
                  <a:pt x="156" y="987"/>
                </a:lnTo>
                <a:lnTo>
                  <a:pt x="120" y="976"/>
                </a:lnTo>
                <a:lnTo>
                  <a:pt x="84" y="964"/>
                </a:lnTo>
                <a:lnTo>
                  <a:pt x="60" y="929"/>
                </a:lnTo>
                <a:lnTo>
                  <a:pt x="36" y="893"/>
                </a:lnTo>
                <a:lnTo>
                  <a:pt x="12" y="858"/>
                </a:lnTo>
                <a:lnTo>
                  <a:pt x="0" y="823"/>
                </a:lnTo>
                <a:lnTo>
                  <a:pt x="0" y="788"/>
                </a:lnTo>
                <a:lnTo>
                  <a:pt x="0" y="752"/>
                </a:lnTo>
                <a:lnTo>
                  <a:pt x="24" y="717"/>
                </a:lnTo>
                <a:lnTo>
                  <a:pt x="60" y="694"/>
                </a:lnTo>
                <a:lnTo>
                  <a:pt x="96" y="670"/>
                </a:lnTo>
                <a:lnTo>
                  <a:pt x="132" y="658"/>
                </a:lnTo>
                <a:lnTo>
                  <a:pt x="180" y="658"/>
                </a:lnTo>
                <a:lnTo>
                  <a:pt x="216" y="658"/>
                </a:lnTo>
                <a:lnTo>
                  <a:pt x="252" y="670"/>
                </a:lnTo>
                <a:lnTo>
                  <a:pt x="288" y="682"/>
                </a:lnTo>
                <a:lnTo>
                  <a:pt x="312" y="717"/>
                </a:lnTo>
                <a:lnTo>
                  <a:pt x="324" y="752"/>
                </a:lnTo>
                <a:lnTo>
                  <a:pt x="360" y="752"/>
                </a:lnTo>
                <a:lnTo>
                  <a:pt x="396" y="752"/>
                </a:lnTo>
                <a:lnTo>
                  <a:pt x="432" y="752"/>
                </a:lnTo>
                <a:lnTo>
                  <a:pt x="432" y="717"/>
                </a:lnTo>
                <a:lnTo>
                  <a:pt x="444" y="682"/>
                </a:lnTo>
                <a:lnTo>
                  <a:pt x="444" y="647"/>
                </a:lnTo>
                <a:lnTo>
                  <a:pt x="444" y="600"/>
                </a:lnTo>
                <a:lnTo>
                  <a:pt x="444" y="564"/>
                </a:lnTo>
                <a:lnTo>
                  <a:pt x="444" y="529"/>
                </a:lnTo>
                <a:lnTo>
                  <a:pt x="444" y="494"/>
                </a:lnTo>
                <a:lnTo>
                  <a:pt x="444" y="458"/>
                </a:lnTo>
                <a:lnTo>
                  <a:pt x="444" y="423"/>
                </a:lnTo>
                <a:lnTo>
                  <a:pt x="444" y="376"/>
                </a:lnTo>
                <a:lnTo>
                  <a:pt x="444" y="341"/>
                </a:lnTo>
                <a:lnTo>
                  <a:pt x="444" y="306"/>
                </a:lnTo>
                <a:lnTo>
                  <a:pt x="432" y="259"/>
                </a:lnTo>
                <a:lnTo>
                  <a:pt x="432" y="223"/>
                </a:lnTo>
                <a:lnTo>
                  <a:pt x="432" y="188"/>
                </a:lnTo>
                <a:lnTo>
                  <a:pt x="432" y="153"/>
                </a:lnTo>
                <a:lnTo>
                  <a:pt x="432" y="118"/>
                </a:lnTo>
                <a:lnTo>
                  <a:pt x="432" y="82"/>
                </a:lnTo>
                <a:lnTo>
                  <a:pt x="432" y="47"/>
                </a:lnTo>
                <a:lnTo>
                  <a:pt x="432" y="12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4" name="AutoShape 41"/>
          <p:cNvSpPr>
            <a:spLocks noChangeArrowheads="1"/>
          </p:cNvSpPr>
          <p:nvPr/>
        </p:nvSpPr>
        <p:spPr bwMode="auto">
          <a:xfrm>
            <a:off x="3073400" y="1168400"/>
            <a:ext cx="939800" cy="863600"/>
          </a:xfrm>
          <a:prstGeom prst="triangle">
            <a:avLst>
              <a:gd name="adj" fmla="val 49995"/>
            </a:avLst>
          </a:prstGeom>
          <a:solidFill>
            <a:srgbClr val="FFCC66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75" name="Rectangle 42"/>
          <p:cNvSpPr>
            <a:spLocks noChangeArrowheads="1"/>
          </p:cNvSpPr>
          <p:nvPr/>
        </p:nvSpPr>
        <p:spPr bwMode="auto">
          <a:xfrm>
            <a:off x="3186113" y="16160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aa3</a:t>
            </a:r>
          </a:p>
        </p:txBody>
      </p:sp>
      <p:sp>
        <p:nvSpPr>
          <p:cNvPr id="44076" name="Line 43"/>
          <p:cNvSpPr>
            <a:spLocks noChangeShapeType="1"/>
          </p:cNvSpPr>
          <p:nvPr/>
        </p:nvSpPr>
        <p:spPr bwMode="auto">
          <a:xfrm>
            <a:off x="26066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7" name="Line 44"/>
          <p:cNvSpPr>
            <a:spLocks noChangeShapeType="1"/>
          </p:cNvSpPr>
          <p:nvPr/>
        </p:nvSpPr>
        <p:spPr bwMode="auto">
          <a:xfrm>
            <a:off x="31400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Line 45"/>
          <p:cNvSpPr>
            <a:spLocks noChangeShapeType="1"/>
          </p:cNvSpPr>
          <p:nvPr/>
        </p:nvSpPr>
        <p:spPr bwMode="auto">
          <a:xfrm>
            <a:off x="37496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Rectangle 46"/>
          <p:cNvSpPr>
            <a:spLocks noChangeArrowheads="1"/>
          </p:cNvSpPr>
          <p:nvPr/>
        </p:nvSpPr>
        <p:spPr bwMode="auto">
          <a:xfrm>
            <a:off x="4344988" y="4176713"/>
            <a:ext cx="1216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/>
              <a:t>4-tRNA</a:t>
            </a:r>
          </a:p>
        </p:txBody>
      </p:sp>
      <p:sp>
        <p:nvSpPr>
          <p:cNvPr id="44080" name="Line 47"/>
          <p:cNvSpPr>
            <a:spLocks noChangeShapeType="1"/>
          </p:cNvSpPr>
          <p:nvPr/>
        </p:nvSpPr>
        <p:spPr bwMode="auto">
          <a:xfrm>
            <a:off x="44354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81" name="Line 48"/>
          <p:cNvSpPr>
            <a:spLocks noChangeShapeType="1"/>
          </p:cNvSpPr>
          <p:nvPr/>
        </p:nvSpPr>
        <p:spPr bwMode="auto">
          <a:xfrm>
            <a:off x="49688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82" name="Line 49"/>
          <p:cNvSpPr>
            <a:spLocks noChangeShapeType="1"/>
          </p:cNvSpPr>
          <p:nvPr/>
        </p:nvSpPr>
        <p:spPr bwMode="auto">
          <a:xfrm>
            <a:off x="55022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83" name="Rectangle 50"/>
          <p:cNvSpPr>
            <a:spLocks noChangeArrowheads="1"/>
          </p:cNvSpPr>
          <p:nvPr/>
        </p:nvSpPr>
        <p:spPr bwMode="auto">
          <a:xfrm>
            <a:off x="4192588" y="4740275"/>
            <a:ext cx="457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4084" name="Rectangle 51"/>
          <p:cNvSpPr>
            <a:spLocks noChangeArrowheads="1"/>
          </p:cNvSpPr>
          <p:nvPr/>
        </p:nvSpPr>
        <p:spPr bwMode="auto">
          <a:xfrm>
            <a:off x="4725988" y="47402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4085" name="Rectangle 52"/>
          <p:cNvSpPr>
            <a:spLocks noChangeArrowheads="1"/>
          </p:cNvSpPr>
          <p:nvPr/>
        </p:nvSpPr>
        <p:spPr bwMode="auto">
          <a:xfrm>
            <a:off x="5259388" y="47402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4086" name="Freeform 53"/>
          <p:cNvSpPr>
            <a:spLocks/>
          </p:cNvSpPr>
          <p:nvPr/>
        </p:nvSpPr>
        <p:spPr bwMode="auto">
          <a:xfrm>
            <a:off x="4130675" y="1905000"/>
            <a:ext cx="1620838" cy="2744788"/>
          </a:xfrm>
          <a:custGeom>
            <a:avLst/>
            <a:gdLst>
              <a:gd name="T0" fmla="*/ 2147483647 w 1021"/>
              <a:gd name="T1" fmla="*/ 2147483647 h 1729"/>
              <a:gd name="T2" fmla="*/ 2147483647 w 1021"/>
              <a:gd name="T3" fmla="*/ 2147483647 h 1729"/>
              <a:gd name="T4" fmla="*/ 2147483647 w 1021"/>
              <a:gd name="T5" fmla="*/ 2147483647 h 1729"/>
              <a:gd name="T6" fmla="*/ 2147483647 w 1021"/>
              <a:gd name="T7" fmla="*/ 2147483647 h 1729"/>
              <a:gd name="T8" fmla="*/ 2147483647 w 1021"/>
              <a:gd name="T9" fmla="*/ 2147483647 h 1729"/>
              <a:gd name="T10" fmla="*/ 2147483647 w 1021"/>
              <a:gd name="T11" fmla="*/ 2147483647 h 1729"/>
              <a:gd name="T12" fmla="*/ 2147483647 w 1021"/>
              <a:gd name="T13" fmla="*/ 2147483647 h 1729"/>
              <a:gd name="T14" fmla="*/ 2147483647 w 1021"/>
              <a:gd name="T15" fmla="*/ 2147483647 h 1729"/>
              <a:gd name="T16" fmla="*/ 2147483647 w 1021"/>
              <a:gd name="T17" fmla="*/ 2147483647 h 1729"/>
              <a:gd name="T18" fmla="*/ 2147483647 w 1021"/>
              <a:gd name="T19" fmla="*/ 2147483647 h 1729"/>
              <a:gd name="T20" fmla="*/ 2147483647 w 1021"/>
              <a:gd name="T21" fmla="*/ 2147483647 h 1729"/>
              <a:gd name="T22" fmla="*/ 2147483647 w 1021"/>
              <a:gd name="T23" fmla="*/ 2147483647 h 1729"/>
              <a:gd name="T24" fmla="*/ 2147483647 w 1021"/>
              <a:gd name="T25" fmla="*/ 2147483647 h 1729"/>
              <a:gd name="T26" fmla="*/ 2147483647 w 1021"/>
              <a:gd name="T27" fmla="*/ 2147483647 h 1729"/>
              <a:gd name="T28" fmla="*/ 2147483647 w 1021"/>
              <a:gd name="T29" fmla="*/ 2147483647 h 1729"/>
              <a:gd name="T30" fmla="*/ 2147483647 w 1021"/>
              <a:gd name="T31" fmla="*/ 2147483647 h 1729"/>
              <a:gd name="T32" fmla="*/ 2147483647 w 1021"/>
              <a:gd name="T33" fmla="*/ 2147483647 h 1729"/>
              <a:gd name="T34" fmla="*/ 2147483647 w 1021"/>
              <a:gd name="T35" fmla="*/ 2147483647 h 1729"/>
              <a:gd name="T36" fmla="*/ 2147483647 w 1021"/>
              <a:gd name="T37" fmla="*/ 2147483647 h 1729"/>
              <a:gd name="T38" fmla="*/ 2147483647 w 1021"/>
              <a:gd name="T39" fmla="*/ 2147483647 h 1729"/>
              <a:gd name="T40" fmla="*/ 2147483647 w 1021"/>
              <a:gd name="T41" fmla="*/ 2147483647 h 1729"/>
              <a:gd name="T42" fmla="*/ 2147483647 w 1021"/>
              <a:gd name="T43" fmla="*/ 2147483647 h 1729"/>
              <a:gd name="T44" fmla="*/ 2147483647 w 1021"/>
              <a:gd name="T45" fmla="*/ 2147483647 h 1729"/>
              <a:gd name="T46" fmla="*/ 2147483647 w 1021"/>
              <a:gd name="T47" fmla="*/ 2147483647 h 1729"/>
              <a:gd name="T48" fmla="*/ 2147483647 w 1021"/>
              <a:gd name="T49" fmla="*/ 2147483647 h 1729"/>
              <a:gd name="T50" fmla="*/ 2147483647 w 1021"/>
              <a:gd name="T51" fmla="*/ 2147483647 h 1729"/>
              <a:gd name="T52" fmla="*/ 2147483647 w 1021"/>
              <a:gd name="T53" fmla="*/ 2147483647 h 1729"/>
              <a:gd name="T54" fmla="*/ 2147483647 w 1021"/>
              <a:gd name="T55" fmla="*/ 2147483647 h 1729"/>
              <a:gd name="T56" fmla="*/ 2147483647 w 1021"/>
              <a:gd name="T57" fmla="*/ 2147483647 h 1729"/>
              <a:gd name="T58" fmla="*/ 2147483647 w 1021"/>
              <a:gd name="T59" fmla="*/ 2147483647 h 1729"/>
              <a:gd name="T60" fmla="*/ 2147483647 w 1021"/>
              <a:gd name="T61" fmla="*/ 2147483647 h 1729"/>
              <a:gd name="T62" fmla="*/ 2147483647 w 1021"/>
              <a:gd name="T63" fmla="*/ 2147483647 h 1729"/>
              <a:gd name="T64" fmla="*/ 2147483647 w 1021"/>
              <a:gd name="T65" fmla="*/ 2147483647 h 1729"/>
              <a:gd name="T66" fmla="*/ 2147483647 w 1021"/>
              <a:gd name="T67" fmla="*/ 2147483647 h 1729"/>
              <a:gd name="T68" fmla="*/ 2147483647 w 1021"/>
              <a:gd name="T69" fmla="*/ 2147483647 h 1729"/>
              <a:gd name="T70" fmla="*/ 2147483647 w 1021"/>
              <a:gd name="T71" fmla="*/ 2147483647 h 1729"/>
              <a:gd name="T72" fmla="*/ 2147483647 w 1021"/>
              <a:gd name="T73" fmla="*/ 2147483647 h 1729"/>
              <a:gd name="T74" fmla="*/ 2147483647 w 1021"/>
              <a:gd name="T75" fmla="*/ 2147483647 h 1729"/>
              <a:gd name="T76" fmla="*/ 2147483647 w 1021"/>
              <a:gd name="T77" fmla="*/ 2147483647 h 1729"/>
              <a:gd name="T78" fmla="*/ 2147483647 w 1021"/>
              <a:gd name="T79" fmla="*/ 2147483647 h 1729"/>
              <a:gd name="T80" fmla="*/ 2147483647 w 1021"/>
              <a:gd name="T81" fmla="*/ 2147483647 h 1729"/>
              <a:gd name="T82" fmla="*/ 2147483647 w 1021"/>
              <a:gd name="T83" fmla="*/ 2147483647 h 1729"/>
              <a:gd name="T84" fmla="*/ 2147483647 w 1021"/>
              <a:gd name="T85" fmla="*/ 2147483647 h 1729"/>
              <a:gd name="T86" fmla="*/ 2147483647 w 1021"/>
              <a:gd name="T87" fmla="*/ 2147483647 h 1729"/>
              <a:gd name="T88" fmla="*/ 2147483647 w 1021"/>
              <a:gd name="T89" fmla="*/ 2147483647 h 1729"/>
              <a:gd name="T90" fmla="*/ 2147483647 w 1021"/>
              <a:gd name="T91" fmla="*/ 2147483647 h 1729"/>
              <a:gd name="T92" fmla="*/ 2147483647 w 1021"/>
              <a:gd name="T93" fmla="*/ 2147483647 h 1729"/>
              <a:gd name="T94" fmla="*/ 2147483647 w 1021"/>
              <a:gd name="T95" fmla="*/ 2147483647 h 1729"/>
              <a:gd name="T96" fmla="*/ 0 w 1021"/>
              <a:gd name="T97" fmla="*/ 2147483647 h 1729"/>
              <a:gd name="T98" fmla="*/ 2147483647 w 1021"/>
              <a:gd name="T99" fmla="*/ 2147483647 h 1729"/>
              <a:gd name="T100" fmla="*/ 2147483647 w 1021"/>
              <a:gd name="T101" fmla="*/ 2147483647 h 1729"/>
              <a:gd name="T102" fmla="*/ 2147483647 w 1021"/>
              <a:gd name="T103" fmla="*/ 2147483647 h 1729"/>
              <a:gd name="T104" fmla="*/ 2147483647 w 1021"/>
              <a:gd name="T105" fmla="*/ 2147483647 h 1729"/>
              <a:gd name="T106" fmla="*/ 2147483647 w 1021"/>
              <a:gd name="T107" fmla="*/ 2147483647 h 1729"/>
              <a:gd name="T108" fmla="*/ 2147483647 w 1021"/>
              <a:gd name="T109" fmla="*/ 2147483647 h 1729"/>
              <a:gd name="T110" fmla="*/ 2147483647 w 1021"/>
              <a:gd name="T111" fmla="*/ 2147483647 h 1729"/>
              <a:gd name="T112" fmla="*/ 2147483647 w 1021"/>
              <a:gd name="T113" fmla="*/ 2147483647 h 1729"/>
              <a:gd name="T114" fmla="*/ 2147483647 w 1021"/>
              <a:gd name="T115" fmla="*/ 2147483647 h 1729"/>
              <a:gd name="T116" fmla="*/ 2147483647 w 1021"/>
              <a:gd name="T117" fmla="*/ 2147483647 h 1729"/>
              <a:gd name="T118" fmla="*/ 2147483647 w 1021"/>
              <a:gd name="T119" fmla="*/ 2147483647 h 172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21" h="1729">
                <a:moveTo>
                  <a:pt x="624" y="0"/>
                </a:moveTo>
                <a:lnTo>
                  <a:pt x="624" y="35"/>
                </a:lnTo>
                <a:lnTo>
                  <a:pt x="600" y="82"/>
                </a:lnTo>
                <a:lnTo>
                  <a:pt x="600" y="129"/>
                </a:lnTo>
                <a:lnTo>
                  <a:pt x="600" y="165"/>
                </a:lnTo>
                <a:lnTo>
                  <a:pt x="600" y="200"/>
                </a:lnTo>
                <a:lnTo>
                  <a:pt x="600" y="235"/>
                </a:lnTo>
                <a:lnTo>
                  <a:pt x="588" y="270"/>
                </a:lnTo>
                <a:lnTo>
                  <a:pt x="588" y="317"/>
                </a:lnTo>
                <a:lnTo>
                  <a:pt x="588" y="353"/>
                </a:lnTo>
                <a:lnTo>
                  <a:pt x="588" y="388"/>
                </a:lnTo>
                <a:lnTo>
                  <a:pt x="588" y="423"/>
                </a:lnTo>
                <a:lnTo>
                  <a:pt x="588" y="458"/>
                </a:lnTo>
                <a:lnTo>
                  <a:pt x="588" y="494"/>
                </a:lnTo>
                <a:lnTo>
                  <a:pt x="588" y="529"/>
                </a:lnTo>
                <a:lnTo>
                  <a:pt x="588" y="564"/>
                </a:lnTo>
                <a:lnTo>
                  <a:pt x="588" y="600"/>
                </a:lnTo>
                <a:lnTo>
                  <a:pt x="588" y="647"/>
                </a:lnTo>
                <a:lnTo>
                  <a:pt x="588" y="682"/>
                </a:lnTo>
                <a:lnTo>
                  <a:pt x="624" y="682"/>
                </a:lnTo>
                <a:lnTo>
                  <a:pt x="660" y="694"/>
                </a:lnTo>
                <a:lnTo>
                  <a:pt x="672" y="658"/>
                </a:lnTo>
                <a:lnTo>
                  <a:pt x="672" y="623"/>
                </a:lnTo>
                <a:lnTo>
                  <a:pt x="684" y="588"/>
                </a:lnTo>
                <a:lnTo>
                  <a:pt x="720" y="564"/>
                </a:lnTo>
                <a:lnTo>
                  <a:pt x="756" y="541"/>
                </a:lnTo>
                <a:lnTo>
                  <a:pt x="792" y="541"/>
                </a:lnTo>
                <a:lnTo>
                  <a:pt x="828" y="529"/>
                </a:lnTo>
                <a:lnTo>
                  <a:pt x="876" y="541"/>
                </a:lnTo>
                <a:lnTo>
                  <a:pt x="912" y="552"/>
                </a:lnTo>
                <a:lnTo>
                  <a:pt x="948" y="576"/>
                </a:lnTo>
                <a:lnTo>
                  <a:pt x="972" y="611"/>
                </a:lnTo>
                <a:lnTo>
                  <a:pt x="996" y="647"/>
                </a:lnTo>
                <a:lnTo>
                  <a:pt x="1008" y="682"/>
                </a:lnTo>
                <a:lnTo>
                  <a:pt x="1020" y="717"/>
                </a:lnTo>
                <a:lnTo>
                  <a:pt x="1020" y="752"/>
                </a:lnTo>
                <a:lnTo>
                  <a:pt x="1020" y="788"/>
                </a:lnTo>
                <a:lnTo>
                  <a:pt x="1008" y="835"/>
                </a:lnTo>
                <a:lnTo>
                  <a:pt x="996" y="870"/>
                </a:lnTo>
                <a:lnTo>
                  <a:pt x="960" y="905"/>
                </a:lnTo>
                <a:lnTo>
                  <a:pt x="924" y="929"/>
                </a:lnTo>
                <a:lnTo>
                  <a:pt x="888" y="952"/>
                </a:lnTo>
                <a:lnTo>
                  <a:pt x="852" y="952"/>
                </a:lnTo>
                <a:lnTo>
                  <a:pt x="816" y="952"/>
                </a:lnTo>
                <a:lnTo>
                  <a:pt x="780" y="940"/>
                </a:lnTo>
                <a:lnTo>
                  <a:pt x="732" y="917"/>
                </a:lnTo>
                <a:lnTo>
                  <a:pt x="708" y="882"/>
                </a:lnTo>
                <a:lnTo>
                  <a:pt x="696" y="846"/>
                </a:lnTo>
                <a:lnTo>
                  <a:pt x="660" y="823"/>
                </a:lnTo>
                <a:lnTo>
                  <a:pt x="624" y="823"/>
                </a:lnTo>
                <a:lnTo>
                  <a:pt x="588" y="823"/>
                </a:lnTo>
                <a:lnTo>
                  <a:pt x="588" y="858"/>
                </a:lnTo>
                <a:lnTo>
                  <a:pt x="588" y="893"/>
                </a:lnTo>
                <a:lnTo>
                  <a:pt x="600" y="929"/>
                </a:lnTo>
                <a:lnTo>
                  <a:pt x="612" y="964"/>
                </a:lnTo>
                <a:lnTo>
                  <a:pt x="612" y="999"/>
                </a:lnTo>
                <a:lnTo>
                  <a:pt x="624" y="1034"/>
                </a:lnTo>
                <a:lnTo>
                  <a:pt x="624" y="1070"/>
                </a:lnTo>
                <a:lnTo>
                  <a:pt x="624" y="1105"/>
                </a:lnTo>
                <a:lnTo>
                  <a:pt x="624" y="1199"/>
                </a:lnTo>
                <a:lnTo>
                  <a:pt x="624" y="1270"/>
                </a:lnTo>
                <a:lnTo>
                  <a:pt x="624" y="1340"/>
                </a:lnTo>
                <a:lnTo>
                  <a:pt x="624" y="1387"/>
                </a:lnTo>
                <a:lnTo>
                  <a:pt x="660" y="1375"/>
                </a:lnTo>
                <a:lnTo>
                  <a:pt x="696" y="1375"/>
                </a:lnTo>
                <a:lnTo>
                  <a:pt x="732" y="1375"/>
                </a:lnTo>
                <a:lnTo>
                  <a:pt x="780" y="1375"/>
                </a:lnTo>
                <a:lnTo>
                  <a:pt x="816" y="1387"/>
                </a:lnTo>
                <a:lnTo>
                  <a:pt x="852" y="1399"/>
                </a:lnTo>
                <a:lnTo>
                  <a:pt x="888" y="1411"/>
                </a:lnTo>
                <a:lnTo>
                  <a:pt x="924" y="1422"/>
                </a:lnTo>
                <a:lnTo>
                  <a:pt x="960" y="1458"/>
                </a:lnTo>
                <a:lnTo>
                  <a:pt x="972" y="1493"/>
                </a:lnTo>
                <a:lnTo>
                  <a:pt x="996" y="1528"/>
                </a:lnTo>
                <a:lnTo>
                  <a:pt x="996" y="1563"/>
                </a:lnTo>
                <a:lnTo>
                  <a:pt x="996" y="1599"/>
                </a:lnTo>
                <a:lnTo>
                  <a:pt x="984" y="1634"/>
                </a:lnTo>
                <a:lnTo>
                  <a:pt x="960" y="1669"/>
                </a:lnTo>
                <a:lnTo>
                  <a:pt x="924" y="1693"/>
                </a:lnTo>
                <a:lnTo>
                  <a:pt x="888" y="1704"/>
                </a:lnTo>
                <a:lnTo>
                  <a:pt x="852" y="1704"/>
                </a:lnTo>
                <a:lnTo>
                  <a:pt x="804" y="1704"/>
                </a:lnTo>
                <a:lnTo>
                  <a:pt x="768" y="1716"/>
                </a:lnTo>
                <a:lnTo>
                  <a:pt x="732" y="1716"/>
                </a:lnTo>
                <a:lnTo>
                  <a:pt x="696" y="1716"/>
                </a:lnTo>
                <a:lnTo>
                  <a:pt x="660" y="1728"/>
                </a:lnTo>
                <a:lnTo>
                  <a:pt x="624" y="1728"/>
                </a:lnTo>
                <a:lnTo>
                  <a:pt x="588" y="1728"/>
                </a:lnTo>
                <a:lnTo>
                  <a:pt x="552" y="1728"/>
                </a:lnTo>
                <a:lnTo>
                  <a:pt x="516" y="1728"/>
                </a:lnTo>
                <a:lnTo>
                  <a:pt x="480" y="1728"/>
                </a:lnTo>
                <a:lnTo>
                  <a:pt x="444" y="1728"/>
                </a:lnTo>
                <a:lnTo>
                  <a:pt x="408" y="1728"/>
                </a:lnTo>
                <a:lnTo>
                  <a:pt x="372" y="1728"/>
                </a:lnTo>
                <a:lnTo>
                  <a:pt x="336" y="1716"/>
                </a:lnTo>
                <a:lnTo>
                  <a:pt x="300" y="1716"/>
                </a:lnTo>
                <a:lnTo>
                  <a:pt x="264" y="1716"/>
                </a:lnTo>
                <a:lnTo>
                  <a:pt x="228" y="1704"/>
                </a:lnTo>
                <a:lnTo>
                  <a:pt x="192" y="1693"/>
                </a:lnTo>
                <a:lnTo>
                  <a:pt x="156" y="1681"/>
                </a:lnTo>
                <a:lnTo>
                  <a:pt x="120" y="1669"/>
                </a:lnTo>
                <a:lnTo>
                  <a:pt x="96" y="1634"/>
                </a:lnTo>
                <a:lnTo>
                  <a:pt x="72" y="1599"/>
                </a:lnTo>
                <a:lnTo>
                  <a:pt x="48" y="1563"/>
                </a:lnTo>
                <a:lnTo>
                  <a:pt x="48" y="1528"/>
                </a:lnTo>
                <a:lnTo>
                  <a:pt x="60" y="1493"/>
                </a:lnTo>
                <a:lnTo>
                  <a:pt x="84" y="1458"/>
                </a:lnTo>
                <a:lnTo>
                  <a:pt x="132" y="1434"/>
                </a:lnTo>
                <a:lnTo>
                  <a:pt x="168" y="1411"/>
                </a:lnTo>
                <a:lnTo>
                  <a:pt x="204" y="1399"/>
                </a:lnTo>
                <a:lnTo>
                  <a:pt x="252" y="1387"/>
                </a:lnTo>
                <a:lnTo>
                  <a:pt x="288" y="1387"/>
                </a:lnTo>
                <a:lnTo>
                  <a:pt x="336" y="1387"/>
                </a:lnTo>
                <a:lnTo>
                  <a:pt x="372" y="1387"/>
                </a:lnTo>
                <a:lnTo>
                  <a:pt x="408" y="1387"/>
                </a:lnTo>
                <a:lnTo>
                  <a:pt x="444" y="1387"/>
                </a:lnTo>
                <a:lnTo>
                  <a:pt x="456" y="1352"/>
                </a:lnTo>
                <a:lnTo>
                  <a:pt x="456" y="1317"/>
                </a:lnTo>
                <a:lnTo>
                  <a:pt x="456" y="1281"/>
                </a:lnTo>
                <a:lnTo>
                  <a:pt x="456" y="1246"/>
                </a:lnTo>
                <a:lnTo>
                  <a:pt x="456" y="1211"/>
                </a:lnTo>
                <a:lnTo>
                  <a:pt x="456" y="1176"/>
                </a:lnTo>
                <a:lnTo>
                  <a:pt x="444" y="1140"/>
                </a:lnTo>
                <a:lnTo>
                  <a:pt x="444" y="1105"/>
                </a:lnTo>
                <a:lnTo>
                  <a:pt x="444" y="1070"/>
                </a:lnTo>
                <a:lnTo>
                  <a:pt x="444" y="1034"/>
                </a:lnTo>
                <a:lnTo>
                  <a:pt x="444" y="999"/>
                </a:lnTo>
                <a:lnTo>
                  <a:pt x="444" y="964"/>
                </a:lnTo>
                <a:lnTo>
                  <a:pt x="444" y="929"/>
                </a:lnTo>
                <a:lnTo>
                  <a:pt x="444" y="893"/>
                </a:lnTo>
                <a:lnTo>
                  <a:pt x="408" y="870"/>
                </a:lnTo>
                <a:lnTo>
                  <a:pt x="372" y="870"/>
                </a:lnTo>
                <a:lnTo>
                  <a:pt x="336" y="870"/>
                </a:lnTo>
                <a:lnTo>
                  <a:pt x="336" y="905"/>
                </a:lnTo>
                <a:lnTo>
                  <a:pt x="336" y="940"/>
                </a:lnTo>
                <a:lnTo>
                  <a:pt x="300" y="964"/>
                </a:lnTo>
                <a:lnTo>
                  <a:pt x="264" y="987"/>
                </a:lnTo>
                <a:lnTo>
                  <a:pt x="228" y="987"/>
                </a:lnTo>
                <a:lnTo>
                  <a:pt x="192" y="987"/>
                </a:lnTo>
                <a:lnTo>
                  <a:pt x="156" y="987"/>
                </a:lnTo>
                <a:lnTo>
                  <a:pt x="120" y="976"/>
                </a:lnTo>
                <a:lnTo>
                  <a:pt x="84" y="964"/>
                </a:lnTo>
                <a:lnTo>
                  <a:pt x="60" y="929"/>
                </a:lnTo>
                <a:lnTo>
                  <a:pt x="36" y="893"/>
                </a:lnTo>
                <a:lnTo>
                  <a:pt x="12" y="858"/>
                </a:lnTo>
                <a:lnTo>
                  <a:pt x="0" y="823"/>
                </a:lnTo>
                <a:lnTo>
                  <a:pt x="0" y="788"/>
                </a:lnTo>
                <a:lnTo>
                  <a:pt x="0" y="752"/>
                </a:lnTo>
                <a:lnTo>
                  <a:pt x="24" y="717"/>
                </a:lnTo>
                <a:lnTo>
                  <a:pt x="60" y="694"/>
                </a:lnTo>
                <a:lnTo>
                  <a:pt x="96" y="670"/>
                </a:lnTo>
                <a:lnTo>
                  <a:pt x="132" y="658"/>
                </a:lnTo>
                <a:lnTo>
                  <a:pt x="180" y="658"/>
                </a:lnTo>
                <a:lnTo>
                  <a:pt x="216" y="658"/>
                </a:lnTo>
                <a:lnTo>
                  <a:pt x="252" y="670"/>
                </a:lnTo>
                <a:lnTo>
                  <a:pt x="288" y="682"/>
                </a:lnTo>
                <a:lnTo>
                  <a:pt x="312" y="717"/>
                </a:lnTo>
                <a:lnTo>
                  <a:pt x="324" y="752"/>
                </a:lnTo>
                <a:lnTo>
                  <a:pt x="360" y="752"/>
                </a:lnTo>
                <a:lnTo>
                  <a:pt x="396" y="752"/>
                </a:lnTo>
                <a:lnTo>
                  <a:pt x="432" y="752"/>
                </a:lnTo>
                <a:lnTo>
                  <a:pt x="432" y="717"/>
                </a:lnTo>
                <a:lnTo>
                  <a:pt x="444" y="682"/>
                </a:lnTo>
                <a:lnTo>
                  <a:pt x="444" y="647"/>
                </a:lnTo>
                <a:lnTo>
                  <a:pt x="444" y="600"/>
                </a:lnTo>
                <a:lnTo>
                  <a:pt x="444" y="564"/>
                </a:lnTo>
                <a:lnTo>
                  <a:pt x="444" y="529"/>
                </a:lnTo>
                <a:lnTo>
                  <a:pt x="444" y="494"/>
                </a:lnTo>
                <a:lnTo>
                  <a:pt x="444" y="458"/>
                </a:lnTo>
                <a:lnTo>
                  <a:pt x="444" y="423"/>
                </a:lnTo>
                <a:lnTo>
                  <a:pt x="444" y="376"/>
                </a:lnTo>
                <a:lnTo>
                  <a:pt x="444" y="341"/>
                </a:lnTo>
                <a:lnTo>
                  <a:pt x="444" y="306"/>
                </a:lnTo>
                <a:lnTo>
                  <a:pt x="432" y="259"/>
                </a:lnTo>
                <a:lnTo>
                  <a:pt x="432" y="223"/>
                </a:lnTo>
                <a:lnTo>
                  <a:pt x="432" y="188"/>
                </a:lnTo>
                <a:lnTo>
                  <a:pt x="432" y="153"/>
                </a:lnTo>
                <a:lnTo>
                  <a:pt x="432" y="118"/>
                </a:lnTo>
                <a:lnTo>
                  <a:pt x="432" y="82"/>
                </a:lnTo>
                <a:lnTo>
                  <a:pt x="432" y="47"/>
                </a:lnTo>
                <a:lnTo>
                  <a:pt x="432" y="12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7" name="AutoShape 54"/>
          <p:cNvSpPr>
            <a:spLocks noChangeArrowheads="1"/>
          </p:cNvSpPr>
          <p:nvPr/>
        </p:nvSpPr>
        <p:spPr bwMode="auto">
          <a:xfrm>
            <a:off x="4673600" y="939800"/>
            <a:ext cx="1016000" cy="1168400"/>
          </a:xfrm>
          <a:prstGeom prst="diamond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88" name="Rectangle 55"/>
          <p:cNvSpPr>
            <a:spLocks noChangeArrowheads="1"/>
          </p:cNvSpPr>
          <p:nvPr/>
        </p:nvSpPr>
        <p:spPr bwMode="auto">
          <a:xfrm>
            <a:off x="4786313" y="13112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aa4</a:t>
            </a:r>
          </a:p>
        </p:txBody>
      </p:sp>
      <p:sp>
        <p:nvSpPr>
          <p:cNvPr id="44089" name="Line 56"/>
          <p:cNvSpPr>
            <a:spLocks noChangeShapeType="1"/>
          </p:cNvSpPr>
          <p:nvPr/>
        </p:nvSpPr>
        <p:spPr bwMode="auto">
          <a:xfrm>
            <a:off x="63404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90" name="Line 57"/>
          <p:cNvSpPr>
            <a:spLocks noChangeShapeType="1"/>
          </p:cNvSpPr>
          <p:nvPr/>
        </p:nvSpPr>
        <p:spPr bwMode="auto">
          <a:xfrm>
            <a:off x="68738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91" name="Line 58"/>
          <p:cNvSpPr>
            <a:spLocks noChangeShapeType="1"/>
          </p:cNvSpPr>
          <p:nvPr/>
        </p:nvSpPr>
        <p:spPr bwMode="auto">
          <a:xfrm>
            <a:off x="74072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92" name="Rectangle 59"/>
          <p:cNvSpPr>
            <a:spLocks noChangeArrowheads="1"/>
          </p:cNvSpPr>
          <p:nvPr/>
        </p:nvSpPr>
        <p:spPr bwMode="auto">
          <a:xfrm>
            <a:off x="5862638" y="5197475"/>
            <a:ext cx="4286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4093" name="Rectangle 60"/>
          <p:cNvSpPr>
            <a:spLocks noChangeArrowheads="1"/>
          </p:cNvSpPr>
          <p:nvPr/>
        </p:nvSpPr>
        <p:spPr bwMode="auto">
          <a:xfrm>
            <a:off x="6396038" y="5197475"/>
            <a:ext cx="4286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4094" name="Rectangle 61"/>
          <p:cNvSpPr>
            <a:spLocks noChangeArrowheads="1"/>
          </p:cNvSpPr>
          <p:nvPr/>
        </p:nvSpPr>
        <p:spPr bwMode="auto">
          <a:xfrm>
            <a:off x="6929438" y="5197475"/>
            <a:ext cx="4286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4095" name="Line 62"/>
          <p:cNvSpPr>
            <a:spLocks noChangeShapeType="1"/>
          </p:cNvSpPr>
          <p:nvPr/>
        </p:nvSpPr>
        <p:spPr bwMode="auto">
          <a:xfrm>
            <a:off x="939800" y="787400"/>
            <a:ext cx="558800" cy="1778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96" name="Line 63"/>
          <p:cNvSpPr>
            <a:spLocks noChangeShapeType="1"/>
          </p:cNvSpPr>
          <p:nvPr/>
        </p:nvSpPr>
        <p:spPr bwMode="auto">
          <a:xfrm>
            <a:off x="2463800" y="1168400"/>
            <a:ext cx="863600" cy="4064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97" name="Line 64"/>
          <p:cNvSpPr>
            <a:spLocks noChangeShapeType="1"/>
          </p:cNvSpPr>
          <p:nvPr/>
        </p:nvSpPr>
        <p:spPr bwMode="auto">
          <a:xfrm flipV="1">
            <a:off x="1092200" y="355600"/>
            <a:ext cx="558800" cy="355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98" name="Line 65"/>
          <p:cNvSpPr>
            <a:spLocks noChangeShapeType="1"/>
          </p:cNvSpPr>
          <p:nvPr/>
        </p:nvSpPr>
        <p:spPr bwMode="auto">
          <a:xfrm flipV="1">
            <a:off x="2895600" y="508000"/>
            <a:ext cx="0" cy="736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99" name="Line 66"/>
          <p:cNvSpPr>
            <a:spLocks noChangeShapeType="1"/>
          </p:cNvSpPr>
          <p:nvPr/>
        </p:nvSpPr>
        <p:spPr bwMode="auto">
          <a:xfrm>
            <a:off x="55022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00" name="Line 67"/>
          <p:cNvSpPr>
            <a:spLocks noChangeShapeType="1"/>
          </p:cNvSpPr>
          <p:nvPr/>
        </p:nvSpPr>
        <p:spPr bwMode="auto">
          <a:xfrm>
            <a:off x="49688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01" name="Line 68"/>
          <p:cNvSpPr>
            <a:spLocks noChangeShapeType="1"/>
          </p:cNvSpPr>
          <p:nvPr/>
        </p:nvSpPr>
        <p:spPr bwMode="auto">
          <a:xfrm>
            <a:off x="44354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02" name="Line 69"/>
          <p:cNvSpPr>
            <a:spLocks noChangeShapeType="1"/>
          </p:cNvSpPr>
          <p:nvPr/>
        </p:nvSpPr>
        <p:spPr bwMode="auto">
          <a:xfrm>
            <a:off x="3911600" y="1752600"/>
            <a:ext cx="9398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03" name="Line 70"/>
          <p:cNvSpPr>
            <a:spLocks noChangeShapeType="1"/>
          </p:cNvSpPr>
          <p:nvPr/>
        </p:nvSpPr>
        <p:spPr bwMode="auto">
          <a:xfrm>
            <a:off x="79406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04" name="Line 71"/>
          <p:cNvSpPr>
            <a:spLocks noChangeShapeType="1"/>
          </p:cNvSpPr>
          <p:nvPr/>
        </p:nvSpPr>
        <p:spPr bwMode="auto">
          <a:xfrm>
            <a:off x="84740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7576" name="Group 72"/>
          <p:cNvGrpSpPr>
            <a:grpSpLocks/>
          </p:cNvGrpSpPr>
          <p:nvPr/>
        </p:nvGrpSpPr>
        <p:grpSpPr bwMode="auto">
          <a:xfrm>
            <a:off x="7178675" y="168275"/>
            <a:ext cx="1643063" cy="3868738"/>
            <a:chOff x="4522" y="106"/>
            <a:chExt cx="1035" cy="2437"/>
          </a:xfrm>
        </p:grpSpPr>
        <p:sp>
          <p:nvSpPr>
            <p:cNvPr id="44106" name="Freeform 73"/>
            <p:cNvSpPr>
              <a:spLocks/>
            </p:cNvSpPr>
            <p:nvPr/>
          </p:nvSpPr>
          <p:spPr bwMode="auto">
            <a:xfrm>
              <a:off x="4522" y="432"/>
              <a:ext cx="1021" cy="1729"/>
            </a:xfrm>
            <a:custGeom>
              <a:avLst/>
              <a:gdLst>
                <a:gd name="T0" fmla="*/ 600 w 1021"/>
                <a:gd name="T1" fmla="*/ 82 h 1729"/>
                <a:gd name="T2" fmla="*/ 600 w 1021"/>
                <a:gd name="T3" fmla="*/ 200 h 1729"/>
                <a:gd name="T4" fmla="*/ 588 w 1021"/>
                <a:gd name="T5" fmla="*/ 317 h 1729"/>
                <a:gd name="T6" fmla="*/ 588 w 1021"/>
                <a:gd name="T7" fmla="*/ 423 h 1729"/>
                <a:gd name="T8" fmla="*/ 588 w 1021"/>
                <a:gd name="T9" fmla="*/ 529 h 1729"/>
                <a:gd name="T10" fmla="*/ 588 w 1021"/>
                <a:gd name="T11" fmla="*/ 647 h 1729"/>
                <a:gd name="T12" fmla="*/ 660 w 1021"/>
                <a:gd name="T13" fmla="*/ 694 h 1729"/>
                <a:gd name="T14" fmla="*/ 684 w 1021"/>
                <a:gd name="T15" fmla="*/ 588 h 1729"/>
                <a:gd name="T16" fmla="*/ 792 w 1021"/>
                <a:gd name="T17" fmla="*/ 541 h 1729"/>
                <a:gd name="T18" fmla="*/ 912 w 1021"/>
                <a:gd name="T19" fmla="*/ 552 h 1729"/>
                <a:gd name="T20" fmla="*/ 996 w 1021"/>
                <a:gd name="T21" fmla="*/ 647 h 1729"/>
                <a:gd name="T22" fmla="*/ 1020 w 1021"/>
                <a:gd name="T23" fmla="*/ 752 h 1729"/>
                <a:gd name="T24" fmla="*/ 996 w 1021"/>
                <a:gd name="T25" fmla="*/ 870 h 1729"/>
                <a:gd name="T26" fmla="*/ 888 w 1021"/>
                <a:gd name="T27" fmla="*/ 952 h 1729"/>
                <a:gd name="T28" fmla="*/ 780 w 1021"/>
                <a:gd name="T29" fmla="*/ 940 h 1729"/>
                <a:gd name="T30" fmla="*/ 696 w 1021"/>
                <a:gd name="T31" fmla="*/ 846 h 1729"/>
                <a:gd name="T32" fmla="*/ 588 w 1021"/>
                <a:gd name="T33" fmla="*/ 823 h 1729"/>
                <a:gd name="T34" fmla="*/ 600 w 1021"/>
                <a:gd name="T35" fmla="*/ 929 h 1729"/>
                <a:gd name="T36" fmla="*/ 624 w 1021"/>
                <a:gd name="T37" fmla="*/ 1034 h 1729"/>
                <a:gd name="T38" fmla="*/ 624 w 1021"/>
                <a:gd name="T39" fmla="*/ 1199 h 1729"/>
                <a:gd name="T40" fmla="*/ 624 w 1021"/>
                <a:gd name="T41" fmla="*/ 1387 h 1729"/>
                <a:gd name="T42" fmla="*/ 732 w 1021"/>
                <a:gd name="T43" fmla="*/ 1375 h 1729"/>
                <a:gd name="T44" fmla="*/ 852 w 1021"/>
                <a:gd name="T45" fmla="*/ 1399 h 1729"/>
                <a:gd name="T46" fmla="*/ 960 w 1021"/>
                <a:gd name="T47" fmla="*/ 1458 h 1729"/>
                <a:gd name="T48" fmla="*/ 996 w 1021"/>
                <a:gd name="T49" fmla="*/ 1563 h 1729"/>
                <a:gd name="T50" fmla="*/ 960 w 1021"/>
                <a:gd name="T51" fmla="*/ 1669 h 1729"/>
                <a:gd name="T52" fmla="*/ 852 w 1021"/>
                <a:gd name="T53" fmla="*/ 1704 h 1729"/>
                <a:gd name="T54" fmla="*/ 732 w 1021"/>
                <a:gd name="T55" fmla="*/ 1716 h 1729"/>
                <a:gd name="T56" fmla="*/ 624 w 1021"/>
                <a:gd name="T57" fmla="*/ 1728 h 1729"/>
                <a:gd name="T58" fmla="*/ 516 w 1021"/>
                <a:gd name="T59" fmla="*/ 1728 h 1729"/>
                <a:gd name="T60" fmla="*/ 408 w 1021"/>
                <a:gd name="T61" fmla="*/ 1728 h 1729"/>
                <a:gd name="T62" fmla="*/ 300 w 1021"/>
                <a:gd name="T63" fmla="*/ 1716 h 1729"/>
                <a:gd name="T64" fmla="*/ 192 w 1021"/>
                <a:gd name="T65" fmla="*/ 1693 h 1729"/>
                <a:gd name="T66" fmla="*/ 96 w 1021"/>
                <a:gd name="T67" fmla="*/ 1634 h 1729"/>
                <a:gd name="T68" fmla="*/ 48 w 1021"/>
                <a:gd name="T69" fmla="*/ 1528 h 1729"/>
                <a:gd name="T70" fmla="*/ 132 w 1021"/>
                <a:gd name="T71" fmla="*/ 1434 h 1729"/>
                <a:gd name="T72" fmla="*/ 252 w 1021"/>
                <a:gd name="T73" fmla="*/ 1387 h 1729"/>
                <a:gd name="T74" fmla="*/ 372 w 1021"/>
                <a:gd name="T75" fmla="*/ 1387 h 1729"/>
                <a:gd name="T76" fmla="*/ 456 w 1021"/>
                <a:gd name="T77" fmla="*/ 1352 h 1729"/>
                <a:gd name="T78" fmla="*/ 456 w 1021"/>
                <a:gd name="T79" fmla="*/ 1246 h 1729"/>
                <a:gd name="T80" fmla="*/ 444 w 1021"/>
                <a:gd name="T81" fmla="*/ 1140 h 1729"/>
                <a:gd name="T82" fmla="*/ 444 w 1021"/>
                <a:gd name="T83" fmla="*/ 1034 h 1729"/>
                <a:gd name="T84" fmla="*/ 444 w 1021"/>
                <a:gd name="T85" fmla="*/ 929 h 1729"/>
                <a:gd name="T86" fmla="*/ 372 w 1021"/>
                <a:gd name="T87" fmla="*/ 870 h 1729"/>
                <a:gd name="T88" fmla="*/ 336 w 1021"/>
                <a:gd name="T89" fmla="*/ 940 h 1729"/>
                <a:gd name="T90" fmla="*/ 228 w 1021"/>
                <a:gd name="T91" fmla="*/ 987 h 1729"/>
                <a:gd name="T92" fmla="*/ 120 w 1021"/>
                <a:gd name="T93" fmla="*/ 976 h 1729"/>
                <a:gd name="T94" fmla="*/ 36 w 1021"/>
                <a:gd name="T95" fmla="*/ 893 h 1729"/>
                <a:gd name="T96" fmla="*/ 0 w 1021"/>
                <a:gd name="T97" fmla="*/ 788 h 1729"/>
                <a:gd name="T98" fmla="*/ 60 w 1021"/>
                <a:gd name="T99" fmla="*/ 694 h 1729"/>
                <a:gd name="T100" fmla="*/ 180 w 1021"/>
                <a:gd name="T101" fmla="*/ 658 h 1729"/>
                <a:gd name="T102" fmla="*/ 288 w 1021"/>
                <a:gd name="T103" fmla="*/ 682 h 1729"/>
                <a:gd name="T104" fmla="*/ 360 w 1021"/>
                <a:gd name="T105" fmla="*/ 752 h 1729"/>
                <a:gd name="T106" fmla="*/ 432 w 1021"/>
                <a:gd name="T107" fmla="*/ 717 h 1729"/>
                <a:gd name="T108" fmla="*/ 444 w 1021"/>
                <a:gd name="T109" fmla="*/ 600 h 1729"/>
                <a:gd name="T110" fmla="*/ 444 w 1021"/>
                <a:gd name="T111" fmla="*/ 494 h 1729"/>
                <a:gd name="T112" fmla="*/ 444 w 1021"/>
                <a:gd name="T113" fmla="*/ 376 h 1729"/>
                <a:gd name="T114" fmla="*/ 432 w 1021"/>
                <a:gd name="T115" fmla="*/ 259 h 1729"/>
                <a:gd name="T116" fmla="*/ 432 w 1021"/>
                <a:gd name="T117" fmla="*/ 153 h 1729"/>
                <a:gd name="T118" fmla="*/ 432 w 1021"/>
                <a:gd name="T119" fmla="*/ 47 h 17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21" h="1729">
                  <a:moveTo>
                    <a:pt x="624" y="0"/>
                  </a:moveTo>
                  <a:lnTo>
                    <a:pt x="624" y="35"/>
                  </a:lnTo>
                  <a:lnTo>
                    <a:pt x="600" y="82"/>
                  </a:lnTo>
                  <a:lnTo>
                    <a:pt x="600" y="129"/>
                  </a:lnTo>
                  <a:lnTo>
                    <a:pt x="600" y="165"/>
                  </a:lnTo>
                  <a:lnTo>
                    <a:pt x="600" y="200"/>
                  </a:lnTo>
                  <a:lnTo>
                    <a:pt x="600" y="235"/>
                  </a:lnTo>
                  <a:lnTo>
                    <a:pt x="588" y="270"/>
                  </a:lnTo>
                  <a:lnTo>
                    <a:pt x="588" y="317"/>
                  </a:lnTo>
                  <a:lnTo>
                    <a:pt x="588" y="353"/>
                  </a:lnTo>
                  <a:lnTo>
                    <a:pt x="588" y="388"/>
                  </a:lnTo>
                  <a:lnTo>
                    <a:pt x="588" y="423"/>
                  </a:lnTo>
                  <a:lnTo>
                    <a:pt x="588" y="458"/>
                  </a:lnTo>
                  <a:lnTo>
                    <a:pt x="588" y="494"/>
                  </a:lnTo>
                  <a:lnTo>
                    <a:pt x="588" y="529"/>
                  </a:lnTo>
                  <a:lnTo>
                    <a:pt x="588" y="564"/>
                  </a:lnTo>
                  <a:lnTo>
                    <a:pt x="588" y="600"/>
                  </a:lnTo>
                  <a:lnTo>
                    <a:pt x="588" y="647"/>
                  </a:lnTo>
                  <a:lnTo>
                    <a:pt x="588" y="682"/>
                  </a:lnTo>
                  <a:lnTo>
                    <a:pt x="624" y="682"/>
                  </a:lnTo>
                  <a:lnTo>
                    <a:pt x="660" y="694"/>
                  </a:lnTo>
                  <a:lnTo>
                    <a:pt x="672" y="658"/>
                  </a:lnTo>
                  <a:lnTo>
                    <a:pt x="672" y="623"/>
                  </a:lnTo>
                  <a:lnTo>
                    <a:pt x="684" y="588"/>
                  </a:lnTo>
                  <a:lnTo>
                    <a:pt x="720" y="564"/>
                  </a:lnTo>
                  <a:lnTo>
                    <a:pt x="756" y="541"/>
                  </a:lnTo>
                  <a:lnTo>
                    <a:pt x="792" y="541"/>
                  </a:lnTo>
                  <a:lnTo>
                    <a:pt x="828" y="529"/>
                  </a:lnTo>
                  <a:lnTo>
                    <a:pt x="876" y="541"/>
                  </a:lnTo>
                  <a:lnTo>
                    <a:pt x="912" y="552"/>
                  </a:lnTo>
                  <a:lnTo>
                    <a:pt x="948" y="576"/>
                  </a:lnTo>
                  <a:lnTo>
                    <a:pt x="972" y="611"/>
                  </a:lnTo>
                  <a:lnTo>
                    <a:pt x="996" y="647"/>
                  </a:lnTo>
                  <a:lnTo>
                    <a:pt x="1008" y="682"/>
                  </a:lnTo>
                  <a:lnTo>
                    <a:pt x="1020" y="717"/>
                  </a:lnTo>
                  <a:lnTo>
                    <a:pt x="1020" y="752"/>
                  </a:lnTo>
                  <a:lnTo>
                    <a:pt x="1020" y="788"/>
                  </a:lnTo>
                  <a:lnTo>
                    <a:pt x="1008" y="835"/>
                  </a:lnTo>
                  <a:lnTo>
                    <a:pt x="996" y="870"/>
                  </a:lnTo>
                  <a:lnTo>
                    <a:pt x="960" y="905"/>
                  </a:lnTo>
                  <a:lnTo>
                    <a:pt x="924" y="929"/>
                  </a:lnTo>
                  <a:lnTo>
                    <a:pt x="888" y="952"/>
                  </a:lnTo>
                  <a:lnTo>
                    <a:pt x="852" y="952"/>
                  </a:lnTo>
                  <a:lnTo>
                    <a:pt x="816" y="952"/>
                  </a:lnTo>
                  <a:lnTo>
                    <a:pt x="780" y="940"/>
                  </a:lnTo>
                  <a:lnTo>
                    <a:pt x="732" y="917"/>
                  </a:lnTo>
                  <a:lnTo>
                    <a:pt x="708" y="882"/>
                  </a:lnTo>
                  <a:lnTo>
                    <a:pt x="696" y="846"/>
                  </a:lnTo>
                  <a:lnTo>
                    <a:pt x="660" y="823"/>
                  </a:lnTo>
                  <a:lnTo>
                    <a:pt x="624" y="823"/>
                  </a:lnTo>
                  <a:lnTo>
                    <a:pt x="588" y="823"/>
                  </a:lnTo>
                  <a:lnTo>
                    <a:pt x="588" y="858"/>
                  </a:lnTo>
                  <a:lnTo>
                    <a:pt x="588" y="893"/>
                  </a:lnTo>
                  <a:lnTo>
                    <a:pt x="600" y="929"/>
                  </a:lnTo>
                  <a:lnTo>
                    <a:pt x="612" y="964"/>
                  </a:lnTo>
                  <a:lnTo>
                    <a:pt x="612" y="999"/>
                  </a:lnTo>
                  <a:lnTo>
                    <a:pt x="624" y="1034"/>
                  </a:lnTo>
                  <a:lnTo>
                    <a:pt x="624" y="1070"/>
                  </a:lnTo>
                  <a:lnTo>
                    <a:pt x="624" y="1105"/>
                  </a:lnTo>
                  <a:lnTo>
                    <a:pt x="624" y="1199"/>
                  </a:lnTo>
                  <a:lnTo>
                    <a:pt x="624" y="1270"/>
                  </a:lnTo>
                  <a:lnTo>
                    <a:pt x="624" y="1340"/>
                  </a:lnTo>
                  <a:lnTo>
                    <a:pt x="624" y="1387"/>
                  </a:lnTo>
                  <a:lnTo>
                    <a:pt x="660" y="1375"/>
                  </a:lnTo>
                  <a:lnTo>
                    <a:pt x="696" y="1375"/>
                  </a:lnTo>
                  <a:lnTo>
                    <a:pt x="732" y="1375"/>
                  </a:lnTo>
                  <a:lnTo>
                    <a:pt x="780" y="1375"/>
                  </a:lnTo>
                  <a:lnTo>
                    <a:pt x="816" y="1387"/>
                  </a:lnTo>
                  <a:lnTo>
                    <a:pt x="852" y="1399"/>
                  </a:lnTo>
                  <a:lnTo>
                    <a:pt x="888" y="1411"/>
                  </a:lnTo>
                  <a:lnTo>
                    <a:pt x="924" y="1422"/>
                  </a:lnTo>
                  <a:lnTo>
                    <a:pt x="960" y="1458"/>
                  </a:lnTo>
                  <a:lnTo>
                    <a:pt x="972" y="1493"/>
                  </a:lnTo>
                  <a:lnTo>
                    <a:pt x="996" y="1528"/>
                  </a:lnTo>
                  <a:lnTo>
                    <a:pt x="996" y="1563"/>
                  </a:lnTo>
                  <a:lnTo>
                    <a:pt x="996" y="1599"/>
                  </a:lnTo>
                  <a:lnTo>
                    <a:pt x="984" y="1634"/>
                  </a:lnTo>
                  <a:lnTo>
                    <a:pt x="960" y="1669"/>
                  </a:lnTo>
                  <a:lnTo>
                    <a:pt x="924" y="1693"/>
                  </a:lnTo>
                  <a:lnTo>
                    <a:pt x="888" y="1704"/>
                  </a:lnTo>
                  <a:lnTo>
                    <a:pt x="852" y="1704"/>
                  </a:lnTo>
                  <a:lnTo>
                    <a:pt x="804" y="1704"/>
                  </a:lnTo>
                  <a:lnTo>
                    <a:pt x="768" y="1716"/>
                  </a:lnTo>
                  <a:lnTo>
                    <a:pt x="732" y="1716"/>
                  </a:lnTo>
                  <a:lnTo>
                    <a:pt x="696" y="1716"/>
                  </a:lnTo>
                  <a:lnTo>
                    <a:pt x="660" y="1728"/>
                  </a:lnTo>
                  <a:lnTo>
                    <a:pt x="624" y="1728"/>
                  </a:lnTo>
                  <a:lnTo>
                    <a:pt x="588" y="1728"/>
                  </a:lnTo>
                  <a:lnTo>
                    <a:pt x="552" y="1728"/>
                  </a:lnTo>
                  <a:lnTo>
                    <a:pt x="516" y="1728"/>
                  </a:lnTo>
                  <a:lnTo>
                    <a:pt x="480" y="1728"/>
                  </a:lnTo>
                  <a:lnTo>
                    <a:pt x="444" y="1728"/>
                  </a:lnTo>
                  <a:lnTo>
                    <a:pt x="408" y="1728"/>
                  </a:lnTo>
                  <a:lnTo>
                    <a:pt x="372" y="1728"/>
                  </a:lnTo>
                  <a:lnTo>
                    <a:pt x="336" y="1716"/>
                  </a:lnTo>
                  <a:lnTo>
                    <a:pt x="300" y="1716"/>
                  </a:lnTo>
                  <a:lnTo>
                    <a:pt x="264" y="1716"/>
                  </a:lnTo>
                  <a:lnTo>
                    <a:pt x="228" y="1704"/>
                  </a:lnTo>
                  <a:lnTo>
                    <a:pt x="192" y="1693"/>
                  </a:lnTo>
                  <a:lnTo>
                    <a:pt x="156" y="1681"/>
                  </a:lnTo>
                  <a:lnTo>
                    <a:pt x="120" y="1669"/>
                  </a:lnTo>
                  <a:lnTo>
                    <a:pt x="96" y="1634"/>
                  </a:lnTo>
                  <a:lnTo>
                    <a:pt x="72" y="1599"/>
                  </a:lnTo>
                  <a:lnTo>
                    <a:pt x="48" y="1563"/>
                  </a:lnTo>
                  <a:lnTo>
                    <a:pt x="48" y="1528"/>
                  </a:lnTo>
                  <a:lnTo>
                    <a:pt x="60" y="1493"/>
                  </a:lnTo>
                  <a:lnTo>
                    <a:pt x="84" y="1458"/>
                  </a:lnTo>
                  <a:lnTo>
                    <a:pt x="132" y="1434"/>
                  </a:lnTo>
                  <a:lnTo>
                    <a:pt x="168" y="1411"/>
                  </a:lnTo>
                  <a:lnTo>
                    <a:pt x="204" y="1399"/>
                  </a:lnTo>
                  <a:lnTo>
                    <a:pt x="252" y="1387"/>
                  </a:lnTo>
                  <a:lnTo>
                    <a:pt x="288" y="1387"/>
                  </a:lnTo>
                  <a:lnTo>
                    <a:pt x="336" y="1387"/>
                  </a:lnTo>
                  <a:lnTo>
                    <a:pt x="372" y="1387"/>
                  </a:lnTo>
                  <a:lnTo>
                    <a:pt x="408" y="1387"/>
                  </a:lnTo>
                  <a:lnTo>
                    <a:pt x="444" y="1387"/>
                  </a:lnTo>
                  <a:lnTo>
                    <a:pt x="456" y="1352"/>
                  </a:lnTo>
                  <a:lnTo>
                    <a:pt x="456" y="1317"/>
                  </a:lnTo>
                  <a:lnTo>
                    <a:pt x="456" y="1281"/>
                  </a:lnTo>
                  <a:lnTo>
                    <a:pt x="456" y="1246"/>
                  </a:lnTo>
                  <a:lnTo>
                    <a:pt x="456" y="1211"/>
                  </a:lnTo>
                  <a:lnTo>
                    <a:pt x="456" y="1176"/>
                  </a:lnTo>
                  <a:lnTo>
                    <a:pt x="444" y="1140"/>
                  </a:lnTo>
                  <a:lnTo>
                    <a:pt x="444" y="1105"/>
                  </a:lnTo>
                  <a:lnTo>
                    <a:pt x="444" y="1070"/>
                  </a:lnTo>
                  <a:lnTo>
                    <a:pt x="444" y="1034"/>
                  </a:lnTo>
                  <a:lnTo>
                    <a:pt x="444" y="999"/>
                  </a:lnTo>
                  <a:lnTo>
                    <a:pt x="444" y="964"/>
                  </a:lnTo>
                  <a:lnTo>
                    <a:pt x="444" y="929"/>
                  </a:lnTo>
                  <a:lnTo>
                    <a:pt x="444" y="893"/>
                  </a:lnTo>
                  <a:lnTo>
                    <a:pt x="408" y="870"/>
                  </a:lnTo>
                  <a:lnTo>
                    <a:pt x="372" y="870"/>
                  </a:lnTo>
                  <a:lnTo>
                    <a:pt x="336" y="870"/>
                  </a:lnTo>
                  <a:lnTo>
                    <a:pt x="336" y="905"/>
                  </a:lnTo>
                  <a:lnTo>
                    <a:pt x="336" y="940"/>
                  </a:lnTo>
                  <a:lnTo>
                    <a:pt x="300" y="964"/>
                  </a:lnTo>
                  <a:lnTo>
                    <a:pt x="264" y="987"/>
                  </a:lnTo>
                  <a:lnTo>
                    <a:pt x="228" y="987"/>
                  </a:lnTo>
                  <a:lnTo>
                    <a:pt x="192" y="987"/>
                  </a:lnTo>
                  <a:lnTo>
                    <a:pt x="156" y="987"/>
                  </a:lnTo>
                  <a:lnTo>
                    <a:pt x="120" y="976"/>
                  </a:lnTo>
                  <a:lnTo>
                    <a:pt x="84" y="964"/>
                  </a:lnTo>
                  <a:lnTo>
                    <a:pt x="60" y="929"/>
                  </a:lnTo>
                  <a:lnTo>
                    <a:pt x="36" y="893"/>
                  </a:lnTo>
                  <a:lnTo>
                    <a:pt x="12" y="858"/>
                  </a:lnTo>
                  <a:lnTo>
                    <a:pt x="0" y="823"/>
                  </a:lnTo>
                  <a:lnTo>
                    <a:pt x="0" y="788"/>
                  </a:lnTo>
                  <a:lnTo>
                    <a:pt x="0" y="752"/>
                  </a:lnTo>
                  <a:lnTo>
                    <a:pt x="24" y="717"/>
                  </a:lnTo>
                  <a:lnTo>
                    <a:pt x="60" y="694"/>
                  </a:lnTo>
                  <a:lnTo>
                    <a:pt x="96" y="670"/>
                  </a:lnTo>
                  <a:lnTo>
                    <a:pt x="132" y="658"/>
                  </a:lnTo>
                  <a:lnTo>
                    <a:pt x="180" y="658"/>
                  </a:lnTo>
                  <a:lnTo>
                    <a:pt x="216" y="658"/>
                  </a:lnTo>
                  <a:lnTo>
                    <a:pt x="252" y="670"/>
                  </a:lnTo>
                  <a:lnTo>
                    <a:pt x="288" y="682"/>
                  </a:lnTo>
                  <a:lnTo>
                    <a:pt x="312" y="717"/>
                  </a:lnTo>
                  <a:lnTo>
                    <a:pt x="324" y="752"/>
                  </a:lnTo>
                  <a:lnTo>
                    <a:pt x="360" y="752"/>
                  </a:lnTo>
                  <a:lnTo>
                    <a:pt x="396" y="752"/>
                  </a:lnTo>
                  <a:lnTo>
                    <a:pt x="432" y="752"/>
                  </a:lnTo>
                  <a:lnTo>
                    <a:pt x="432" y="717"/>
                  </a:lnTo>
                  <a:lnTo>
                    <a:pt x="444" y="682"/>
                  </a:lnTo>
                  <a:lnTo>
                    <a:pt x="444" y="647"/>
                  </a:lnTo>
                  <a:lnTo>
                    <a:pt x="444" y="600"/>
                  </a:lnTo>
                  <a:lnTo>
                    <a:pt x="444" y="564"/>
                  </a:lnTo>
                  <a:lnTo>
                    <a:pt x="444" y="529"/>
                  </a:lnTo>
                  <a:lnTo>
                    <a:pt x="444" y="494"/>
                  </a:lnTo>
                  <a:lnTo>
                    <a:pt x="444" y="458"/>
                  </a:lnTo>
                  <a:lnTo>
                    <a:pt x="444" y="423"/>
                  </a:lnTo>
                  <a:lnTo>
                    <a:pt x="444" y="376"/>
                  </a:lnTo>
                  <a:lnTo>
                    <a:pt x="444" y="341"/>
                  </a:lnTo>
                  <a:lnTo>
                    <a:pt x="444" y="306"/>
                  </a:lnTo>
                  <a:lnTo>
                    <a:pt x="432" y="259"/>
                  </a:lnTo>
                  <a:lnTo>
                    <a:pt x="432" y="223"/>
                  </a:lnTo>
                  <a:lnTo>
                    <a:pt x="432" y="188"/>
                  </a:lnTo>
                  <a:lnTo>
                    <a:pt x="432" y="153"/>
                  </a:lnTo>
                  <a:lnTo>
                    <a:pt x="432" y="118"/>
                  </a:lnTo>
                  <a:lnTo>
                    <a:pt x="432" y="82"/>
                  </a:lnTo>
                  <a:lnTo>
                    <a:pt x="432" y="47"/>
                  </a:lnTo>
                  <a:lnTo>
                    <a:pt x="432" y="12"/>
                  </a:lnTo>
                </a:path>
              </a:pathLst>
            </a:custGeom>
            <a:noFill/>
            <a:ln w="50800" cap="rnd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7" name="Line 74"/>
            <p:cNvSpPr>
              <a:spLocks noChangeShapeType="1"/>
            </p:cNvSpPr>
            <p:nvPr/>
          </p:nvSpPr>
          <p:spPr bwMode="auto">
            <a:xfrm>
              <a:off x="4762" y="2176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8" name="Line 75"/>
            <p:cNvSpPr>
              <a:spLocks noChangeShapeType="1"/>
            </p:cNvSpPr>
            <p:nvPr/>
          </p:nvSpPr>
          <p:spPr bwMode="auto">
            <a:xfrm>
              <a:off x="5098" y="2176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9" name="Line 76"/>
            <p:cNvSpPr>
              <a:spLocks noChangeShapeType="1"/>
            </p:cNvSpPr>
            <p:nvPr/>
          </p:nvSpPr>
          <p:spPr bwMode="auto">
            <a:xfrm>
              <a:off x="5434" y="2176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0" name="Rectangle 77"/>
            <p:cNvSpPr>
              <a:spLocks noChangeArrowheads="1"/>
            </p:cNvSpPr>
            <p:nvPr/>
          </p:nvSpPr>
          <p:spPr bwMode="auto">
            <a:xfrm>
              <a:off x="4609" y="2218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U</a:t>
              </a:r>
            </a:p>
          </p:txBody>
        </p:sp>
        <p:sp>
          <p:nvSpPr>
            <p:cNvPr id="44111" name="Rectangle 78"/>
            <p:cNvSpPr>
              <a:spLocks noChangeArrowheads="1"/>
            </p:cNvSpPr>
            <p:nvPr/>
          </p:nvSpPr>
          <p:spPr bwMode="auto">
            <a:xfrm>
              <a:off x="4945" y="2218"/>
              <a:ext cx="288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G</a:t>
              </a:r>
            </a:p>
          </p:txBody>
        </p:sp>
        <p:sp>
          <p:nvSpPr>
            <p:cNvPr id="44112" name="Rectangle 79"/>
            <p:cNvSpPr>
              <a:spLocks noChangeArrowheads="1"/>
            </p:cNvSpPr>
            <p:nvPr/>
          </p:nvSpPr>
          <p:spPr bwMode="auto">
            <a:xfrm>
              <a:off x="5281" y="2218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</a:t>
              </a:r>
            </a:p>
          </p:txBody>
        </p:sp>
        <p:sp>
          <p:nvSpPr>
            <p:cNvPr id="44113" name="Rectangle 80"/>
            <p:cNvSpPr>
              <a:spLocks noChangeArrowheads="1"/>
            </p:cNvSpPr>
            <p:nvPr/>
          </p:nvSpPr>
          <p:spPr bwMode="auto">
            <a:xfrm>
              <a:off x="4647" y="1839"/>
              <a:ext cx="76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b="1"/>
                <a:t>5-tRNA</a:t>
              </a:r>
            </a:p>
          </p:txBody>
        </p:sp>
        <p:sp>
          <p:nvSpPr>
            <p:cNvPr id="44114" name="AutoShape 81"/>
            <p:cNvSpPr>
              <a:spLocks noChangeArrowheads="1"/>
            </p:cNvSpPr>
            <p:nvPr/>
          </p:nvSpPr>
          <p:spPr bwMode="auto">
            <a:xfrm rot="10800000" flipH="1" flipV="1">
              <a:off x="4912" y="112"/>
              <a:ext cx="544" cy="4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7 w 21600"/>
                <a:gd name="T13" fmla="*/ 4484 h 21600"/>
                <a:gd name="T14" fmla="*/ 17113 w 21600"/>
                <a:gd name="T15" fmla="*/ 1711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FF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5" name="Rectangle 82"/>
            <p:cNvSpPr>
              <a:spLocks noChangeArrowheads="1"/>
            </p:cNvSpPr>
            <p:nvPr/>
          </p:nvSpPr>
          <p:spPr bwMode="auto">
            <a:xfrm>
              <a:off x="4935" y="106"/>
              <a:ext cx="489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aa5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83422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7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7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5AA5320-E02F-4B27-92B5-8DFB3CB1B004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45059" name="Freeform 2"/>
          <p:cNvSpPr>
            <a:spLocks/>
          </p:cNvSpPr>
          <p:nvPr/>
        </p:nvSpPr>
        <p:spPr bwMode="auto">
          <a:xfrm>
            <a:off x="1520825" y="1600200"/>
            <a:ext cx="5583238" cy="3563938"/>
          </a:xfrm>
          <a:custGeom>
            <a:avLst/>
            <a:gdLst>
              <a:gd name="T0" fmla="*/ 2147483647 w 3517"/>
              <a:gd name="T1" fmla="*/ 2147483647 h 2245"/>
              <a:gd name="T2" fmla="*/ 2147483647 w 3517"/>
              <a:gd name="T3" fmla="*/ 2147483647 h 2245"/>
              <a:gd name="T4" fmla="*/ 2147483647 w 3517"/>
              <a:gd name="T5" fmla="*/ 2147483647 h 2245"/>
              <a:gd name="T6" fmla="*/ 2147483647 w 3517"/>
              <a:gd name="T7" fmla="*/ 2147483647 h 2245"/>
              <a:gd name="T8" fmla="*/ 2147483647 w 3517"/>
              <a:gd name="T9" fmla="*/ 2147483647 h 2245"/>
              <a:gd name="T10" fmla="*/ 2147483647 w 3517"/>
              <a:gd name="T11" fmla="*/ 2147483647 h 2245"/>
              <a:gd name="T12" fmla="*/ 0 w 3517"/>
              <a:gd name="T13" fmla="*/ 2147483647 h 2245"/>
              <a:gd name="T14" fmla="*/ 0 w 3517"/>
              <a:gd name="T15" fmla="*/ 2147483647 h 2245"/>
              <a:gd name="T16" fmla="*/ 0 w 3517"/>
              <a:gd name="T17" fmla="*/ 2147483647 h 2245"/>
              <a:gd name="T18" fmla="*/ 2147483647 w 3517"/>
              <a:gd name="T19" fmla="*/ 2147483647 h 2245"/>
              <a:gd name="T20" fmla="*/ 2147483647 w 3517"/>
              <a:gd name="T21" fmla="*/ 2147483647 h 2245"/>
              <a:gd name="T22" fmla="*/ 2147483647 w 3517"/>
              <a:gd name="T23" fmla="*/ 2147483647 h 2245"/>
              <a:gd name="T24" fmla="*/ 2147483647 w 3517"/>
              <a:gd name="T25" fmla="*/ 2147483647 h 2245"/>
              <a:gd name="T26" fmla="*/ 2147483647 w 3517"/>
              <a:gd name="T27" fmla="*/ 2147483647 h 2245"/>
              <a:gd name="T28" fmla="*/ 2147483647 w 3517"/>
              <a:gd name="T29" fmla="*/ 2147483647 h 2245"/>
              <a:gd name="T30" fmla="*/ 2147483647 w 3517"/>
              <a:gd name="T31" fmla="*/ 2147483647 h 2245"/>
              <a:gd name="T32" fmla="*/ 2147483647 w 3517"/>
              <a:gd name="T33" fmla="*/ 2147483647 h 2245"/>
              <a:gd name="T34" fmla="*/ 2147483647 w 3517"/>
              <a:gd name="T35" fmla="*/ 2147483647 h 2245"/>
              <a:gd name="T36" fmla="*/ 2147483647 w 3517"/>
              <a:gd name="T37" fmla="*/ 0 h 2245"/>
              <a:gd name="T38" fmla="*/ 2147483647 w 3517"/>
              <a:gd name="T39" fmla="*/ 0 h 2245"/>
              <a:gd name="T40" fmla="*/ 2147483647 w 3517"/>
              <a:gd name="T41" fmla="*/ 0 h 2245"/>
              <a:gd name="T42" fmla="*/ 2147483647 w 3517"/>
              <a:gd name="T43" fmla="*/ 2147483647 h 2245"/>
              <a:gd name="T44" fmla="*/ 2147483647 w 3517"/>
              <a:gd name="T45" fmla="*/ 2147483647 h 2245"/>
              <a:gd name="T46" fmla="*/ 2147483647 w 3517"/>
              <a:gd name="T47" fmla="*/ 2147483647 h 2245"/>
              <a:gd name="T48" fmla="*/ 2147483647 w 3517"/>
              <a:gd name="T49" fmla="*/ 2147483647 h 2245"/>
              <a:gd name="T50" fmla="*/ 2147483647 w 3517"/>
              <a:gd name="T51" fmla="*/ 2147483647 h 2245"/>
              <a:gd name="T52" fmla="*/ 2147483647 w 3517"/>
              <a:gd name="T53" fmla="*/ 2147483647 h 2245"/>
              <a:gd name="T54" fmla="*/ 2147483647 w 3517"/>
              <a:gd name="T55" fmla="*/ 2147483647 h 2245"/>
              <a:gd name="T56" fmla="*/ 2147483647 w 3517"/>
              <a:gd name="T57" fmla="*/ 2147483647 h 2245"/>
              <a:gd name="T58" fmla="*/ 2147483647 w 3517"/>
              <a:gd name="T59" fmla="*/ 2147483647 h 2245"/>
              <a:gd name="T60" fmla="*/ 2147483647 w 3517"/>
              <a:gd name="T61" fmla="*/ 2147483647 h 2245"/>
              <a:gd name="T62" fmla="*/ 2147483647 w 3517"/>
              <a:gd name="T63" fmla="*/ 2147483647 h 2245"/>
              <a:gd name="T64" fmla="*/ 2147483647 w 3517"/>
              <a:gd name="T65" fmla="*/ 2147483647 h 2245"/>
              <a:gd name="T66" fmla="*/ 2147483647 w 3517"/>
              <a:gd name="T67" fmla="*/ 2147483647 h 2245"/>
              <a:gd name="T68" fmla="*/ 2147483647 w 3517"/>
              <a:gd name="T69" fmla="*/ 2147483647 h 2245"/>
              <a:gd name="T70" fmla="*/ 2147483647 w 3517"/>
              <a:gd name="T71" fmla="*/ 2147483647 h 2245"/>
              <a:gd name="T72" fmla="*/ 2147483647 w 3517"/>
              <a:gd name="T73" fmla="*/ 2147483647 h 2245"/>
              <a:gd name="T74" fmla="*/ 2147483647 w 3517"/>
              <a:gd name="T75" fmla="*/ 2147483647 h 2245"/>
              <a:gd name="T76" fmla="*/ 2147483647 w 3517"/>
              <a:gd name="T77" fmla="*/ 2147483647 h 2245"/>
              <a:gd name="T78" fmla="*/ 2147483647 w 3517"/>
              <a:gd name="T79" fmla="*/ 2147483647 h 2245"/>
              <a:gd name="T80" fmla="*/ 2147483647 w 3517"/>
              <a:gd name="T81" fmla="*/ 2147483647 h 2245"/>
              <a:gd name="T82" fmla="*/ 2147483647 w 3517"/>
              <a:gd name="T83" fmla="*/ 2147483647 h 2245"/>
              <a:gd name="T84" fmla="*/ 2147483647 w 3517"/>
              <a:gd name="T85" fmla="*/ 2147483647 h 2245"/>
              <a:gd name="T86" fmla="*/ 2147483647 w 3517"/>
              <a:gd name="T87" fmla="*/ 2147483647 h 2245"/>
              <a:gd name="T88" fmla="*/ 2147483647 w 3517"/>
              <a:gd name="T89" fmla="*/ 2147483647 h 2245"/>
              <a:gd name="T90" fmla="*/ 2147483647 w 3517"/>
              <a:gd name="T91" fmla="*/ 2147483647 h 2245"/>
              <a:gd name="T92" fmla="*/ 2147483647 w 3517"/>
              <a:gd name="T93" fmla="*/ 2147483647 h 2245"/>
              <a:gd name="T94" fmla="*/ 2147483647 w 3517"/>
              <a:gd name="T95" fmla="*/ 2147483647 h 2245"/>
              <a:gd name="T96" fmla="*/ 2147483647 w 3517"/>
              <a:gd name="T97" fmla="*/ 2147483647 h 2245"/>
              <a:gd name="T98" fmla="*/ 2147483647 w 3517"/>
              <a:gd name="T99" fmla="*/ 2147483647 h 2245"/>
              <a:gd name="T100" fmla="*/ 2147483647 w 3517"/>
              <a:gd name="T101" fmla="*/ 2147483647 h 2245"/>
              <a:gd name="T102" fmla="*/ 2147483647 w 3517"/>
              <a:gd name="T103" fmla="*/ 2147483647 h 2245"/>
              <a:gd name="T104" fmla="*/ 2147483647 w 3517"/>
              <a:gd name="T105" fmla="*/ 2147483647 h 2245"/>
              <a:gd name="T106" fmla="*/ 2147483647 w 3517"/>
              <a:gd name="T107" fmla="*/ 2147483647 h 2245"/>
              <a:gd name="T108" fmla="*/ 2147483647 w 3517"/>
              <a:gd name="T109" fmla="*/ 2147483647 h 2245"/>
              <a:gd name="T110" fmla="*/ 2147483647 w 3517"/>
              <a:gd name="T111" fmla="*/ 2147483647 h 2245"/>
              <a:gd name="T112" fmla="*/ 2147483647 w 3517"/>
              <a:gd name="T113" fmla="*/ 2147483647 h 2245"/>
              <a:gd name="T114" fmla="*/ 2147483647 w 3517"/>
              <a:gd name="T115" fmla="*/ 2147483647 h 2245"/>
              <a:gd name="T116" fmla="*/ 2147483647 w 3517"/>
              <a:gd name="T117" fmla="*/ 2147483647 h 224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517" h="2245">
                <a:moveTo>
                  <a:pt x="348" y="2208"/>
                </a:moveTo>
                <a:lnTo>
                  <a:pt x="324" y="2172"/>
                </a:lnTo>
                <a:lnTo>
                  <a:pt x="288" y="2136"/>
                </a:lnTo>
                <a:lnTo>
                  <a:pt x="252" y="2100"/>
                </a:lnTo>
                <a:lnTo>
                  <a:pt x="216" y="2052"/>
                </a:lnTo>
                <a:lnTo>
                  <a:pt x="192" y="2016"/>
                </a:lnTo>
                <a:lnTo>
                  <a:pt x="168" y="1980"/>
                </a:lnTo>
                <a:lnTo>
                  <a:pt x="144" y="1944"/>
                </a:lnTo>
                <a:lnTo>
                  <a:pt x="132" y="1908"/>
                </a:lnTo>
                <a:lnTo>
                  <a:pt x="108" y="1872"/>
                </a:lnTo>
                <a:lnTo>
                  <a:pt x="96" y="1836"/>
                </a:lnTo>
                <a:lnTo>
                  <a:pt x="72" y="1800"/>
                </a:lnTo>
                <a:lnTo>
                  <a:pt x="60" y="1764"/>
                </a:lnTo>
                <a:lnTo>
                  <a:pt x="48" y="1716"/>
                </a:lnTo>
                <a:lnTo>
                  <a:pt x="36" y="1680"/>
                </a:lnTo>
                <a:lnTo>
                  <a:pt x="24" y="1644"/>
                </a:lnTo>
                <a:lnTo>
                  <a:pt x="12" y="1608"/>
                </a:lnTo>
                <a:lnTo>
                  <a:pt x="12" y="1560"/>
                </a:lnTo>
                <a:lnTo>
                  <a:pt x="0" y="1464"/>
                </a:lnTo>
                <a:lnTo>
                  <a:pt x="0" y="1392"/>
                </a:lnTo>
                <a:lnTo>
                  <a:pt x="0" y="1320"/>
                </a:lnTo>
                <a:lnTo>
                  <a:pt x="0" y="1224"/>
                </a:lnTo>
                <a:lnTo>
                  <a:pt x="0" y="1152"/>
                </a:lnTo>
                <a:lnTo>
                  <a:pt x="0" y="1080"/>
                </a:lnTo>
                <a:lnTo>
                  <a:pt x="0" y="984"/>
                </a:lnTo>
                <a:lnTo>
                  <a:pt x="0" y="912"/>
                </a:lnTo>
                <a:lnTo>
                  <a:pt x="0" y="840"/>
                </a:lnTo>
                <a:lnTo>
                  <a:pt x="0" y="768"/>
                </a:lnTo>
                <a:lnTo>
                  <a:pt x="0" y="696"/>
                </a:lnTo>
                <a:lnTo>
                  <a:pt x="12" y="600"/>
                </a:lnTo>
                <a:lnTo>
                  <a:pt x="12" y="528"/>
                </a:lnTo>
                <a:lnTo>
                  <a:pt x="24" y="480"/>
                </a:lnTo>
                <a:lnTo>
                  <a:pt x="48" y="444"/>
                </a:lnTo>
                <a:lnTo>
                  <a:pt x="60" y="408"/>
                </a:lnTo>
                <a:lnTo>
                  <a:pt x="84" y="372"/>
                </a:lnTo>
                <a:lnTo>
                  <a:pt x="120" y="336"/>
                </a:lnTo>
                <a:lnTo>
                  <a:pt x="156" y="312"/>
                </a:lnTo>
                <a:lnTo>
                  <a:pt x="192" y="276"/>
                </a:lnTo>
                <a:lnTo>
                  <a:pt x="228" y="252"/>
                </a:lnTo>
                <a:lnTo>
                  <a:pt x="264" y="228"/>
                </a:lnTo>
                <a:lnTo>
                  <a:pt x="312" y="192"/>
                </a:lnTo>
                <a:lnTo>
                  <a:pt x="360" y="168"/>
                </a:lnTo>
                <a:lnTo>
                  <a:pt x="456" y="144"/>
                </a:lnTo>
                <a:lnTo>
                  <a:pt x="504" y="120"/>
                </a:lnTo>
                <a:lnTo>
                  <a:pt x="552" y="108"/>
                </a:lnTo>
                <a:lnTo>
                  <a:pt x="624" y="96"/>
                </a:lnTo>
                <a:lnTo>
                  <a:pt x="672" y="84"/>
                </a:lnTo>
                <a:lnTo>
                  <a:pt x="768" y="72"/>
                </a:lnTo>
                <a:lnTo>
                  <a:pt x="804" y="60"/>
                </a:lnTo>
                <a:lnTo>
                  <a:pt x="852" y="48"/>
                </a:lnTo>
                <a:lnTo>
                  <a:pt x="948" y="36"/>
                </a:lnTo>
                <a:lnTo>
                  <a:pt x="1044" y="24"/>
                </a:lnTo>
                <a:lnTo>
                  <a:pt x="1116" y="24"/>
                </a:lnTo>
                <a:lnTo>
                  <a:pt x="1164" y="12"/>
                </a:lnTo>
                <a:lnTo>
                  <a:pt x="1212" y="0"/>
                </a:lnTo>
                <a:lnTo>
                  <a:pt x="1308" y="0"/>
                </a:lnTo>
                <a:lnTo>
                  <a:pt x="1380" y="0"/>
                </a:lnTo>
                <a:lnTo>
                  <a:pt x="1476" y="0"/>
                </a:lnTo>
                <a:lnTo>
                  <a:pt x="1548" y="0"/>
                </a:lnTo>
                <a:lnTo>
                  <a:pt x="1668" y="0"/>
                </a:lnTo>
                <a:lnTo>
                  <a:pt x="1740" y="0"/>
                </a:lnTo>
                <a:lnTo>
                  <a:pt x="1836" y="0"/>
                </a:lnTo>
                <a:lnTo>
                  <a:pt x="1932" y="0"/>
                </a:lnTo>
                <a:lnTo>
                  <a:pt x="2028" y="12"/>
                </a:lnTo>
                <a:lnTo>
                  <a:pt x="2124" y="24"/>
                </a:lnTo>
                <a:lnTo>
                  <a:pt x="2196" y="24"/>
                </a:lnTo>
                <a:lnTo>
                  <a:pt x="2268" y="24"/>
                </a:lnTo>
                <a:lnTo>
                  <a:pt x="2340" y="24"/>
                </a:lnTo>
                <a:lnTo>
                  <a:pt x="2412" y="36"/>
                </a:lnTo>
                <a:lnTo>
                  <a:pt x="2484" y="36"/>
                </a:lnTo>
                <a:lnTo>
                  <a:pt x="2556" y="48"/>
                </a:lnTo>
                <a:lnTo>
                  <a:pt x="2628" y="48"/>
                </a:lnTo>
                <a:lnTo>
                  <a:pt x="2676" y="72"/>
                </a:lnTo>
                <a:lnTo>
                  <a:pt x="2748" y="84"/>
                </a:lnTo>
                <a:lnTo>
                  <a:pt x="2820" y="96"/>
                </a:lnTo>
                <a:lnTo>
                  <a:pt x="2868" y="120"/>
                </a:lnTo>
                <a:lnTo>
                  <a:pt x="2964" y="156"/>
                </a:lnTo>
                <a:lnTo>
                  <a:pt x="3060" y="180"/>
                </a:lnTo>
                <a:lnTo>
                  <a:pt x="3144" y="216"/>
                </a:lnTo>
                <a:lnTo>
                  <a:pt x="3180" y="252"/>
                </a:lnTo>
                <a:lnTo>
                  <a:pt x="3252" y="324"/>
                </a:lnTo>
                <a:lnTo>
                  <a:pt x="3288" y="360"/>
                </a:lnTo>
                <a:lnTo>
                  <a:pt x="3324" y="456"/>
                </a:lnTo>
                <a:lnTo>
                  <a:pt x="3372" y="504"/>
                </a:lnTo>
                <a:lnTo>
                  <a:pt x="3396" y="540"/>
                </a:lnTo>
                <a:lnTo>
                  <a:pt x="3420" y="576"/>
                </a:lnTo>
                <a:lnTo>
                  <a:pt x="3444" y="624"/>
                </a:lnTo>
                <a:lnTo>
                  <a:pt x="3468" y="672"/>
                </a:lnTo>
                <a:lnTo>
                  <a:pt x="3480" y="720"/>
                </a:lnTo>
                <a:lnTo>
                  <a:pt x="3492" y="816"/>
                </a:lnTo>
                <a:lnTo>
                  <a:pt x="3492" y="888"/>
                </a:lnTo>
                <a:lnTo>
                  <a:pt x="3504" y="960"/>
                </a:lnTo>
                <a:lnTo>
                  <a:pt x="3516" y="1032"/>
                </a:lnTo>
                <a:lnTo>
                  <a:pt x="3516" y="1104"/>
                </a:lnTo>
                <a:lnTo>
                  <a:pt x="3516" y="1176"/>
                </a:lnTo>
                <a:lnTo>
                  <a:pt x="3516" y="1248"/>
                </a:lnTo>
                <a:lnTo>
                  <a:pt x="3516" y="1320"/>
                </a:lnTo>
                <a:lnTo>
                  <a:pt x="3516" y="1416"/>
                </a:lnTo>
                <a:lnTo>
                  <a:pt x="3516" y="1488"/>
                </a:lnTo>
                <a:lnTo>
                  <a:pt x="3516" y="1524"/>
                </a:lnTo>
                <a:lnTo>
                  <a:pt x="3516" y="1572"/>
                </a:lnTo>
                <a:lnTo>
                  <a:pt x="3516" y="1608"/>
                </a:lnTo>
                <a:lnTo>
                  <a:pt x="3504" y="1704"/>
                </a:lnTo>
                <a:lnTo>
                  <a:pt x="3492" y="1752"/>
                </a:lnTo>
                <a:lnTo>
                  <a:pt x="3468" y="1800"/>
                </a:lnTo>
                <a:lnTo>
                  <a:pt x="3456" y="1836"/>
                </a:lnTo>
                <a:lnTo>
                  <a:pt x="3432" y="1884"/>
                </a:lnTo>
                <a:lnTo>
                  <a:pt x="3408" y="1932"/>
                </a:lnTo>
                <a:lnTo>
                  <a:pt x="3384" y="1980"/>
                </a:lnTo>
                <a:lnTo>
                  <a:pt x="3348" y="2016"/>
                </a:lnTo>
                <a:lnTo>
                  <a:pt x="3324" y="2052"/>
                </a:lnTo>
                <a:lnTo>
                  <a:pt x="3276" y="2100"/>
                </a:lnTo>
                <a:lnTo>
                  <a:pt x="3240" y="2124"/>
                </a:lnTo>
                <a:lnTo>
                  <a:pt x="3204" y="2160"/>
                </a:lnTo>
                <a:lnTo>
                  <a:pt x="3168" y="2184"/>
                </a:lnTo>
                <a:lnTo>
                  <a:pt x="3132" y="2208"/>
                </a:lnTo>
                <a:lnTo>
                  <a:pt x="3096" y="2208"/>
                </a:lnTo>
                <a:lnTo>
                  <a:pt x="3024" y="2208"/>
                </a:lnTo>
                <a:lnTo>
                  <a:pt x="2988" y="2208"/>
                </a:lnTo>
                <a:lnTo>
                  <a:pt x="2952" y="2208"/>
                </a:lnTo>
                <a:lnTo>
                  <a:pt x="2916" y="2208"/>
                </a:lnTo>
                <a:lnTo>
                  <a:pt x="2868" y="2208"/>
                </a:lnTo>
                <a:lnTo>
                  <a:pt x="2796" y="2208"/>
                </a:lnTo>
                <a:lnTo>
                  <a:pt x="2676" y="2208"/>
                </a:lnTo>
                <a:lnTo>
                  <a:pt x="2640" y="2208"/>
                </a:lnTo>
                <a:lnTo>
                  <a:pt x="2592" y="2208"/>
                </a:lnTo>
                <a:lnTo>
                  <a:pt x="2496" y="2208"/>
                </a:lnTo>
                <a:lnTo>
                  <a:pt x="2460" y="2208"/>
                </a:lnTo>
                <a:lnTo>
                  <a:pt x="2364" y="2208"/>
                </a:lnTo>
                <a:lnTo>
                  <a:pt x="2316" y="2196"/>
                </a:lnTo>
                <a:lnTo>
                  <a:pt x="2268" y="2196"/>
                </a:lnTo>
                <a:lnTo>
                  <a:pt x="2220" y="2196"/>
                </a:lnTo>
                <a:lnTo>
                  <a:pt x="2184" y="2196"/>
                </a:lnTo>
                <a:lnTo>
                  <a:pt x="2136" y="2196"/>
                </a:lnTo>
                <a:lnTo>
                  <a:pt x="2088" y="2196"/>
                </a:lnTo>
                <a:lnTo>
                  <a:pt x="2040" y="2196"/>
                </a:lnTo>
                <a:lnTo>
                  <a:pt x="2004" y="2196"/>
                </a:lnTo>
                <a:lnTo>
                  <a:pt x="1968" y="2196"/>
                </a:lnTo>
                <a:lnTo>
                  <a:pt x="1920" y="2208"/>
                </a:lnTo>
                <a:lnTo>
                  <a:pt x="1884" y="2208"/>
                </a:lnTo>
                <a:lnTo>
                  <a:pt x="1848" y="2208"/>
                </a:lnTo>
                <a:lnTo>
                  <a:pt x="1812" y="2220"/>
                </a:lnTo>
                <a:lnTo>
                  <a:pt x="1776" y="2220"/>
                </a:lnTo>
                <a:lnTo>
                  <a:pt x="1740" y="2220"/>
                </a:lnTo>
                <a:lnTo>
                  <a:pt x="1704" y="2220"/>
                </a:lnTo>
                <a:lnTo>
                  <a:pt x="1668" y="2220"/>
                </a:lnTo>
                <a:lnTo>
                  <a:pt x="1632" y="2220"/>
                </a:lnTo>
                <a:lnTo>
                  <a:pt x="1596" y="2220"/>
                </a:lnTo>
                <a:lnTo>
                  <a:pt x="1560" y="2220"/>
                </a:lnTo>
                <a:lnTo>
                  <a:pt x="1524" y="2220"/>
                </a:lnTo>
                <a:lnTo>
                  <a:pt x="1452" y="2220"/>
                </a:lnTo>
                <a:lnTo>
                  <a:pt x="1380" y="2232"/>
                </a:lnTo>
                <a:lnTo>
                  <a:pt x="1284" y="2232"/>
                </a:lnTo>
                <a:lnTo>
                  <a:pt x="1188" y="2244"/>
                </a:lnTo>
                <a:lnTo>
                  <a:pt x="1140" y="2244"/>
                </a:lnTo>
                <a:lnTo>
                  <a:pt x="1092" y="2244"/>
                </a:lnTo>
                <a:lnTo>
                  <a:pt x="1056" y="2244"/>
                </a:lnTo>
                <a:lnTo>
                  <a:pt x="1020" y="2244"/>
                </a:lnTo>
                <a:lnTo>
                  <a:pt x="984" y="2244"/>
                </a:lnTo>
                <a:lnTo>
                  <a:pt x="948" y="2244"/>
                </a:lnTo>
                <a:lnTo>
                  <a:pt x="912" y="2244"/>
                </a:lnTo>
                <a:lnTo>
                  <a:pt x="876" y="2244"/>
                </a:lnTo>
                <a:lnTo>
                  <a:pt x="828" y="2244"/>
                </a:lnTo>
                <a:lnTo>
                  <a:pt x="792" y="2244"/>
                </a:lnTo>
                <a:lnTo>
                  <a:pt x="756" y="2244"/>
                </a:lnTo>
                <a:lnTo>
                  <a:pt x="708" y="2244"/>
                </a:lnTo>
                <a:lnTo>
                  <a:pt x="672" y="2244"/>
                </a:lnTo>
                <a:lnTo>
                  <a:pt x="636" y="2244"/>
                </a:lnTo>
                <a:lnTo>
                  <a:pt x="600" y="2244"/>
                </a:lnTo>
                <a:lnTo>
                  <a:pt x="564" y="2232"/>
                </a:lnTo>
                <a:lnTo>
                  <a:pt x="528" y="2232"/>
                </a:lnTo>
                <a:lnTo>
                  <a:pt x="492" y="2232"/>
                </a:lnTo>
                <a:lnTo>
                  <a:pt x="456" y="2220"/>
                </a:lnTo>
                <a:lnTo>
                  <a:pt x="420" y="2220"/>
                </a:lnTo>
                <a:lnTo>
                  <a:pt x="384" y="2220"/>
                </a:lnTo>
                <a:lnTo>
                  <a:pt x="348" y="2208"/>
                </a:lnTo>
              </a:path>
            </a:pathLst>
          </a:custGeom>
          <a:solidFill>
            <a:srgbClr val="A2C1FE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0" name="Freeform 3"/>
          <p:cNvSpPr>
            <a:spLocks/>
          </p:cNvSpPr>
          <p:nvPr/>
        </p:nvSpPr>
        <p:spPr bwMode="auto">
          <a:xfrm>
            <a:off x="1616075" y="5067300"/>
            <a:ext cx="5449888" cy="1201738"/>
          </a:xfrm>
          <a:custGeom>
            <a:avLst/>
            <a:gdLst>
              <a:gd name="T0" fmla="*/ 2147483647 w 3433"/>
              <a:gd name="T1" fmla="*/ 2147483647 h 757"/>
              <a:gd name="T2" fmla="*/ 2147483647 w 3433"/>
              <a:gd name="T3" fmla="*/ 2147483647 h 757"/>
              <a:gd name="T4" fmla="*/ 2147483647 w 3433"/>
              <a:gd name="T5" fmla="*/ 2147483647 h 757"/>
              <a:gd name="T6" fmla="*/ 2147483647 w 3433"/>
              <a:gd name="T7" fmla="*/ 2147483647 h 757"/>
              <a:gd name="T8" fmla="*/ 2147483647 w 3433"/>
              <a:gd name="T9" fmla="*/ 2147483647 h 757"/>
              <a:gd name="T10" fmla="*/ 2147483647 w 3433"/>
              <a:gd name="T11" fmla="*/ 0 h 757"/>
              <a:gd name="T12" fmla="*/ 2147483647 w 3433"/>
              <a:gd name="T13" fmla="*/ 2147483647 h 757"/>
              <a:gd name="T14" fmla="*/ 2147483647 w 3433"/>
              <a:gd name="T15" fmla="*/ 2147483647 h 757"/>
              <a:gd name="T16" fmla="*/ 2147483647 w 3433"/>
              <a:gd name="T17" fmla="*/ 2147483647 h 757"/>
              <a:gd name="T18" fmla="*/ 2147483647 w 3433"/>
              <a:gd name="T19" fmla="*/ 2147483647 h 757"/>
              <a:gd name="T20" fmla="*/ 2147483647 w 3433"/>
              <a:gd name="T21" fmla="*/ 2147483647 h 757"/>
              <a:gd name="T22" fmla="*/ 2147483647 w 3433"/>
              <a:gd name="T23" fmla="*/ 2147483647 h 757"/>
              <a:gd name="T24" fmla="*/ 2147483647 w 3433"/>
              <a:gd name="T25" fmla="*/ 2147483647 h 757"/>
              <a:gd name="T26" fmla="*/ 2147483647 w 3433"/>
              <a:gd name="T27" fmla="*/ 2147483647 h 757"/>
              <a:gd name="T28" fmla="*/ 2147483647 w 3433"/>
              <a:gd name="T29" fmla="*/ 2147483647 h 757"/>
              <a:gd name="T30" fmla="*/ 2147483647 w 3433"/>
              <a:gd name="T31" fmla="*/ 2147483647 h 757"/>
              <a:gd name="T32" fmla="*/ 2147483647 w 3433"/>
              <a:gd name="T33" fmla="*/ 2147483647 h 757"/>
              <a:gd name="T34" fmla="*/ 2147483647 w 3433"/>
              <a:gd name="T35" fmla="*/ 2147483647 h 757"/>
              <a:gd name="T36" fmla="*/ 2147483647 w 3433"/>
              <a:gd name="T37" fmla="*/ 2147483647 h 757"/>
              <a:gd name="T38" fmla="*/ 2147483647 w 3433"/>
              <a:gd name="T39" fmla="*/ 2147483647 h 757"/>
              <a:gd name="T40" fmla="*/ 2147483647 w 3433"/>
              <a:gd name="T41" fmla="*/ 2147483647 h 757"/>
              <a:gd name="T42" fmla="*/ 2147483647 w 3433"/>
              <a:gd name="T43" fmla="*/ 2147483647 h 757"/>
              <a:gd name="T44" fmla="*/ 2147483647 w 3433"/>
              <a:gd name="T45" fmla="*/ 2147483647 h 757"/>
              <a:gd name="T46" fmla="*/ 2147483647 w 3433"/>
              <a:gd name="T47" fmla="*/ 2147483647 h 757"/>
              <a:gd name="T48" fmla="*/ 2147483647 w 3433"/>
              <a:gd name="T49" fmla="*/ 2147483647 h 757"/>
              <a:gd name="T50" fmla="*/ 2147483647 w 3433"/>
              <a:gd name="T51" fmla="*/ 2147483647 h 757"/>
              <a:gd name="T52" fmla="*/ 2147483647 w 3433"/>
              <a:gd name="T53" fmla="*/ 2147483647 h 757"/>
              <a:gd name="T54" fmla="*/ 2147483647 w 3433"/>
              <a:gd name="T55" fmla="*/ 2147483647 h 757"/>
              <a:gd name="T56" fmla="*/ 2147483647 w 3433"/>
              <a:gd name="T57" fmla="*/ 2147483647 h 757"/>
              <a:gd name="T58" fmla="*/ 2147483647 w 3433"/>
              <a:gd name="T59" fmla="*/ 2147483647 h 757"/>
              <a:gd name="T60" fmla="*/ 2147483647 w 3433"/>
              <a:gd name="T61" fmla="*/ 2147483647 h 757"/>
              <a:gd name="T62" fmla="*/ 2147483647 w 3433"/>
              <a:gd name="T63" fmla="*/ 2147483647 h 757"/>
              <a:gd name="T64" fmla="*/ 0 w 3433"/>
              <a:gd name="T65" fmla="*/ 2147483647 h 757"/>
              <a:gd name="T66" fmla="*/ 2147483647 w 3433"/>
              <a:gd name="T67" fmla="*/ 2147483647 h 757"/>
              <a:gd name="T68" fmla="*/ 2147483647 w 3433"/>
              <a:gd name="T69" fmla="*/ 2147483647 h 757"/>
              <a:gd name="T70" fmla="*/ 2147483647 w 3433"/>
              <a:gd name="T71" fmla="*/ 2147483647 h 757"/>
              <a:gd name="T72" fmla="*/ 2147483647 w 3433"/>
              <a:gd name="T73" fmla="*/ 2147483647 h 757"/>
              <a:gd name="T74" fmla="*/ 2147483647 w 3433"/>
              <a:gd name="T75" fmla="*/ 2147483647 h 757"/>
              <a:gd name="T76" fmla="*/ 2147483647 w 3433"/>
              <a:gd name="T77" fmla="*/ 2147483647 h 757"/>
              <a:gd name="T78" fmla="*/ 2147483647 w 3433"/>
              <a:gd name="T79" fmla="*/ 2147483647 h 757"/>
              <a:gd name="T80" fmla="*/ 2147483647 w 3433"/>
              <a:gd name="T81" fmla="*/ 2147483647 h 757"/>
              <a:gd name="T82" fmla="*/ 2147483647 w 3433"/>
              <a:gd name="T83" fmla="*/ 2147483647 h 757"/>
              <a:gd name="T84" fmla="*/ 2147483647 w 3433"/>
              <a:gd name="T85" fmla="*/ 2147483647 h 757"/>
              <a:gd name="T86" fmla="*/ 2147483647 w 3433"/>
              <a:gd name="T87" fmla="*/ 2147483647 h 757"/>
              <a:gd name="T88" fmla="*/ 2147483647 w 3433"/>
              <a:gd name="T89" fmla="*/ 2147483647 h 757"/>
              <a:gd name="T90" fmla="*/ 2147483647 w 3433"/>
              <a:gd name="T91" fmla="*/ 2147483647 h 757"/>
              <a:gd name="T92" fmla="*/ 2147483647 w 3433"/>
              <a:gd name="T93" fmla="*/ 2147483647 h 757"/>
              <a:gd name="T94" fmla="*/ 2147483647 w 3433"/>
              <a:gd name="T95" fmla="*/ 2147483647 h 757"/>
              <a:gd name="T96" fmla="*/ 2147483647 w 3433"/>
              <a:gd name="T97" fmla="*/ 2147483647 h 757"/>
              <a:gd name="T98" fmla="*/ 2147483647 w 3433"/>
              <a:gd name="T99" fmla="*/ 2147483647 h 757"/>
              <a:gd name="T100" fmla="*/ 2147483647 w 3433"/>
              <a:gd name="T101" fmla="*/ 2147483647 h 757"/>
              <a:gd name="T102" fmla="*/ 2147483647 w 3433"/>
              <a:gd name="T103" fmla="*/ 2147483647 h 757"/>
              <a:gd name="T104" fmla="*/ 2147483647 w 3433"/>
              <a:gd name="T105" fmla="*/ 2147483647 h 757"/>
              <a:gd name="T106" fmla="*/ 2147483647 w 3433"/>
              <a:gd name="T107" fmla="*/ 2147483647 h 757"/>
              <a:gd name="T108" fmla="*/ 2147483647 w 3433"/>
              <a:gd name="T109" fmla="*/ 2147483647 h 757"/>
              <a:gd name="T110" fmla="*/ 2147483647 w 3433"/>
              <a:gd name="T111" fmla="*/ 2147483647 h 757"/>
              <a:gd name="T112" fmla="*/ 2147483647 w 3433"/>
              <a:gd name="T113" fmla="*/ 2147483647 h 757"/>
              <a:gd name="T114" fmla="*/ 2147483647 w 3433"/>
              <a:gd name="T115" fmla="*/ 2147483647 h 757"/>
              <a:gd name="T116" fmla="*/ 2147483647 w 3433"/>
              <a:gd name="T117" fmla="*/ 2147483647 h 757"/>
              <a:gd name="T118" fmla="*/ 2147483647 w 3433"/>
              <a:gd name="T119" fmla="*/ 2147483647 h 757"/>
              <a:gd name="T120" fmla="*/ 2147483647 w 3433"/>
              <a:gd name="T121" fmla="*/ 2147483647 h 75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433" h="757">
                <a:moveTo>
                  <a:pt x="3408" y="264"/>
                </a:moveTo>
                <a:lnTo>
                  <a:pt x="3372" y="252"/>
                </a:lnTo>
                <a:lnTo>
                  <a:pt x="3336" y="240"/>
                </a:lnTo>
                <a:lnTo>
                  <a:pt x="3300" y="216"/>
                </a:lnTo>
                <a:lnTo>
                  <a:pt x="3264" y="192"/>
                </a:lnTo>
                <a:lnTo>
                  <a:pt x="3228" y="180"/>
                </a:lnTo>
                <a:lnTo>
                  <a:pt x="3192" y="156"/>
                </a:lnTo>
                <a:lnTo>
                  <a:pt x="3156" y="132"/>
                </a:lnTo>
                <a:lnTo>
                  <a:pt x="3120" y="108"/>
                </a:lnTo>
                <a:lnTo>
                  <a:pt x="3084" y="84"/>
                </a:lnTo>
                <a:lnTo>
                  <a:pt x="3048" y="72"/>
                </a:lnTo>
                <a:lnTo>
                  <a:pt x="3012" y="48"/>
                </a:lnTo>
                <a:lnTo>
                  <a:pt x="2976" y="48"/>
                </a:lnTo>
                <a:lnTo>
                  <a:pt x="2940" y="36"/>
                </a:lnTo>
                <a:lnTo>
                  <a:pt x="2904" y="24"/>
                </a:lnTo>
                <a:lnTo>
                  <a:pt x="2868" y="12"/>
                </a:lnTo>
                <a:lnTo>
                  <a:pt x="2832" y="0"/>
                </a:lnTo>
                <a:lnTo>
                  <a:pt x="2796" y="0"/>
                </a:lnTo>
                <a:lnTo>
                  <a:pt x="2760" y="0"/>
                </a:lnTo>
                <a:lnTo>
                  <a:pt x="2724" y="12"/>
                </a:lnTo>
                <a:lnTo>
                  <a:pt x="2688" y="24"/>
                </a:lnTo>
                <a:lnTo>
                  <a:pt x="2640" y="24"/>
                </a:lnTo>
                <a:lnTo>
                  <a:pt x="2604" y="24"/>
                </a:lnTo>
                <a:lnTo>
                  <a:pt x="2568" y="24"/>
                </a:lnTo>
                <a:lnTo>
                  <a:pt x="2532" y="24"/>
                </a:lnTo>
                <a:lnTo>
                  <a:pt x="2496" y="24"/>
                </a:lnTo>
                <a:lnTo>
                  <a:pt x="2460" y="24"/>
                </a:lnTo>
                <a:lnTo>
                  <a:pt x="2424" y="24"/>
                </a:lnTo>
                <a:lnTo>
                  <a:pt x="2388" y="24"/>
                </a:lnTo>
                <a:lnTo>
                  <a:pt x="2352" y="24"/>
                </a:lnTo>
                <a:lnTo>
                  <a:pt x="2316" y="24"/>
                </a:lnTo>
                <a:lnTo>
                  <a:pt x="2280" y="24"/>
                </a:lnTo>
                <a:lnTo>
                  <a:pt x="2244" y="24"/>
                </a:lnTo>
                <a:lnTo>
                  <a:pt x="2208" y="24"/>
                </a:lnTo>
                <a:lnTo>
                  <a:pt x="2172" y="24"/>
                </a:lnTo>
                <a:lnTo>
                  <a:pt x="2136" y="24"/>
                </a:lnTo>
                <a:lnTo>
                  <a:pt x="2100" y="24"/>
                </a:lnTo>
                <a:lnTo>
                  <a:pt x="2064" y="24"/>
                </a:lnTo>
                <a:lnTo>
                  <a:pt x="2028" y="24"/>
                </a:lnTo>
                <a:lnTo>
                  <a:pt x="1992" y="24"/>
                </a:lnTo>
                <a:lnTo>
                  <a:pt x="1956" y="24"/>
                </a:lnTo>
                <a:lnTo>
                  <a:pt x="1920" y="24"/>
                </a:lnTo>
                <a:lnTo>
                  <a:pt x="1884" y="24"/>
                </a:lnTo>
                <a:lnTo>
                  <a:pt x="1848" y="24"/>
                </a:lnTo>
                <a:lnTo>
                  <a:pt x="1812" y="24"/>
                </a:lnTo>
                <a:lnTo>
                  <a:pt x="1776" y="24"/>
                </a:lnTo>
                <a:lnTo>
                  <a:pt x="1740" y="24"/>
                </a:lnTo>
                <a:lnTo>
                  <a:pt x="1704" y="24"/>
                </a:lnTo>
                <a:lnTo>
                  <a:pt x="1668" y="24"/>
                </a:lnTo>
                <a:lnTo>
                  <a:pt x="1632" y="24"/>
                </a:lnTo>
                <a:lnTo>
                  <a:pt x="1584" y="24"/>
                </a:lnTo>
                <a:lnTo>
                  <a:pt x="1536" y="24"/>
                </a:lnTo>
                <a:lnTo>
                  <a:pt x="1488" y="24"/>
                </a:lnTo>
                <a:lnTo>
                  <a:pt x="1452" y="24"/>
                </a:lnTo>
                <a:lnTo>
                  <a:pt x="1416" y="24"/>
                </a:lnTo>
                <a:lnTo>
                  <a:pt x="1380" y="24"/>
                </a:lnTo>
                <a:lnTo>
                  <a:pt x="1344" y="24"/>
                </a:lnTo>
                <a:lnTo>
                  <a:pt x="1308" y="24"/>
                </a:lnTo>
                <a:lnTo>
                  <a:pt x="1272" y="24"/>
                </a:lnTo>
                <a:lnTo>
                  <a:pt x="1236" y="24"/>
                </a:lnTo>
                <a:lnTo>
                  <a:pt x="1200" y="24"/>
                </a:lnTo>
                <a:lnTo>
                  <a:pt x="1164" y="24"/>
                </a:lnTo>
                <a:lnTo>
                  <a:pt x="1128" y="24"/>
                </a:lnTo>
                <a:lnTo>
                  <a:pt x="1092" y="24"/>
                </a:lnTo>
                <a:lnTo>
                  <a:pt x="1056" y="24"/>
                </a:lnTo>
                <a:lnTo>
                  <a:pt x="1020" y="24"/>
                </a:lnTo>
                <a:lnTo>
                  <a:pt x="984" y="24"/>
                </a:lnTo>
                <a:lnTo>
                  <a:pt x="888" y="24"/>
                </a:lnTo>
                <a:lnTo>
                  <a:pt x="816" y="24"/>
                </a:lnTo>
                <a:lnTo>
                  <a:pt x="768" y="24"/>
                </a:lnTo>
                <a:lnTo>
                  <a:pt x="732" y="24"/>
                </a:lnTo>
                <a:lnTo>
                  <a:pt x="696" y="24"/>
                </a:lnTo>
                <a:lnTo>
                  <a:pt x="660" y="24"/>
                </a:lnTo>
                <a:lnTo>
                  <a:pt x="624" y="24"/>
                </a:lnTo>
                <a:lnTo>
                  <a:pt x="588" y="24"/>
                </a:lnTo>
                <a:lnTo>
                  <a:pt x="552" y="24"/>
                </a:lnTo>
                <a:lnTo>
                  <a:pt x="516" y="24"/>
                </a:lnTo>
                <a:lnTo>
                  <a:pt x="480" y="24"/>
                </a:lnTo>
                <a:lnTo>
                  <a:pt x="444" y="24"/>
                </a:lnTo>
                <a:lnTo>
                  <a:pt x="408" y="24"/>
                </a:lnTo>
                <a:lnTo>
                  <a:pt x="372" y="24"/>
                </a:lnTo>
                <a:lnTo>
                  <a:pt x="336" y="24"/>
                </a:lnTo>
                <a:lnTo>
                  <a:pt x="300" y="24"/>
                </a:lnTo>
                <a:lnTo>
                  <a:pt x="264" y="24"/>
                </a:lnTo>
                <a:lnTo>
                  <a:pt x="228" y="36"/>
                </a:lnTo>
                <a:lnTo>
                  <a:pt x="192" y="48"/>
                </a:lnTo>
                <a:lnTo>
                  <a:pt x="156" y="72"/>
                </a:lnTo>
                <a:lnTo>
                  <a:pt x="144" y="108"/>
                </a:lnTo>
                <a:lnTo>
                  <a:pt x="120" y="144"/>
                </a:lnTo>
                <a:lnTo>
                  <a:pt x="96" y="180"/>
                </a:lnTo>
                <a:lnTo>
                  <a:pt x="84" y="216"/>
                </a:lnTo>
                <a:lnTo>
                  <a:pt x="60" y="252"/>
                </a:lnTo>
                <a:lnTo>
                  <a:pt x="48" y="288"/>
                </a:lnTo>
                <a:lnTo>
                  <a:pt x="36" y="324"/>
                </a:lnTo>
                <a:lnTo>
                  <a:pt x="24" y="360"/>
                </a:lnTo>
                <a:lnTo>
                  <a:pt x="12" y="396"/>
                </a:lnTo>
                <a:lnTo>
                  <a:pt x="0" y="432"/>
                </a:lnTo>
                <a:lnTo>
                  <a:pt x="0" y="468"/>
                </a:lnTo>
                <a:lnTo>
                  <a:pt x="0" y="504"/>
                </a:lnTo>
                <a:lnTo>
                  <a:pt x="0" y="540"/>
                </a:lnTo>
                <a:lnTo>
                  <a:pt x="36" y="564"/>
                </a:lnTo>
                <a:lnTo>
                  <a:pt x="72" y="576"/>
                </a:lnTo>
                <a:lnTo>
                  <a:pt x="108" y="588"/>
                </a:lnTo>
                <a:lnTo>
                  <a:pt x="144" y="600"/>
                </a:lnTo>
                <a:lnTo>
                  <a:pt x="180" y="612"/>
                </a:lnTo>
                <a:lnTo>
                  <a:pt x="216" y="624"/>
                </a:lnTo>
                <a:lnTo>
                  <a:pt x="252" y="636"/>
                </a:lnTo>
                <a:lnTo>
                  <a:pt x="288" y="648"/>
                </a:lnTo>
                <a:lnTo>
                  <a:pt x="336" y="660"/>
                </a:lnTo>
                <a:lnTo>
                  <a:pt x="372" y="672"/>
                </a:lnTo>
                <a:lnTo>
                  <a:pt x="468" y="672"/>
                </a:lnTo>
                <a:lnTo>
                  <a:pt x="516" y="696"/>
                </a:lnTo>
                <a:lnTo>
                  <a:pt x="588" y="696"/>
                </a:lnTo>
                <a:lnTo>
                  <a:pt x="660" y="696"/>
                </a:lnTo>
                <a:lnTo>
                  <a:pt x="708" y="708"/>
                </a:lnTo>
                <a:lnTo>
                  <a:pt x="756" y="720"/>
                </a:lnTo>
                <a:lnTo>
                  <a:pt x="792" y="720"/>
                </a:lnTo>
                <a:lnTo>
                  <a:pt x="828" y="732"/>
                </a:lnTo>
                <a:lnTo>
                  <a:pt x="876" y="732"/>
                </a:lnTo>
                <a:lnTo>
                  <a:pt x="924" y="732"/>
                </a:lnTo>
                <a:lnTo>
                  <a:pt x="960" y="732"/>
                </a:lnTo>
                <a:lnTo>
                  <a:pt x="1008" y="732"/>
                </a:lnTo>
                <a:lnTo>
                  <a:pt x="1104" y="732"/>
                </a:lnTo>
                <a:lnTo>
                  <a:pt x="1152" y="744"/>
                </a:lnTo>
                <a:lnTo>
                  <a:pt x="1224" y="744"/>
                </a:lnTo>
                <a:lnTo>
                  <a:pt x="1320" y="744"/>
                </a:lnTo>
                <a:lnTo>
                  <a:pt x="1368" y="744"/>
                </a:lnTo>
                <a:lnTo>
                  <a:pt x="1416" y="744"/>
                </a:lnTo>
                <a:lnTo>
                  <a:pt x="1464" y="744"/>
                </a:lnTo>
                <a:lnTo>
                  <a:pt x="1512" y="744"/>
                </a:lnTo>
                <a:lnTo>
                  <a:pt x="1596" y="744"/>
                </a:lnTo>
                <a:lnTo>
                  <a:pt x="1632" y="744"/>
                </a:lnTo>
                <a:lnTo>
                  <a:pt x="1728" y="744"/>
                </a:lnTo>
                <a:lnTo>
                  <a:pt x="1776" y="744"/>
                </a:lnTo>
                <a:lnTo>
                  <a:pt x="1812" y="744"/>
                </a:lnTo>
                <a:lnTo>
                  <a:pt x="1848" y="744"/>
                </a:lnTo>
                <a:lnTo>
                  <a:pt x="1884" y="744"/>
                </a:lnTo>
                <a:lnTo>
                  <a:pt x="1920" y="744"/>
                </a:lnTo>
                <a:lnTo>
                  <a:pt x="1956" y="756"/>
                </a:lnTo>
                <a:lnTo>
                  <a:pt x="1992" y="756"/>
                </a:lnTo>
                <a:lnTo>
                  <a:pt x="2028" y="756"/>
                </a:lnTo>
                <a:lnTo>
                  <a:pt x="2064" y="756"/>
                </a:lnTo>
                <a:lnTo>
                  <a:pt x="2100" y="756"/>
                </a:lnTo>
                <a:lnTo>
                  <a:pt x="2136" y="756"/>
                </a:lnTo>
                <a:lnTo>
                  <a:pt x="2172" y="756"/>
                </a:lnTo>
                <a:lnTo>
                  <a:pt x="2208" y="756"/>
                </a:lnTo>
                <a:lnTo>
                  <a:pt x="2256" y="756"/>
                </a:lnTo>
                <a:lnTo>
                  <a:pt x="2292" y="756"/>
                </a:lnTo>
                <a:lnTo>
                  <a:pt x="2328" y="756"/>
                </a:lnTo>
                <a:lnTo>
                  <a:pt x="2364" y="756"/>
                </a:lnTo>
                <a:lnTo>
                  <a:pt x="2400" y="756"/>
                </a:lnTo>
                <a:lnTo>
                  <a:pt x="2436" y="756"/>
                </a:lnTo>
                <a:lnTo>
                  <a:pt x="2472" y="756"/>
                </a:lnTo>
                <a:lnTo>
                  <a:pt x="2508" y="756"/>
                </a:lnTo>
                <a:lnTo>
                  <a:pt x="2544" y="756"/>
                </a:lnTo>
                <a:lnTo>
                  <a:pt x="2580" y="756"/>
                </a:lnTo>
                <a:lnTo>
                  <a:pt x="2616" y="756"/>
                </a:lnTo>
                <a:lnTo>
                  <a:pt x="2652" y="756"/>
                </a:lnTo>
                <a:lnTo>
                  <a:pt x="2688" y="756"/>
                </a:lnTo>
                <a:lnTo>
                  <a:pt x="2736" y="744"/>
                </a:lnTo>
                <a:lnTo>
                  <a:pt x="2784" y="732"/>
                </a:lnTo>
                <a:lnTo>
                  <a:pt x="2832" y="732"/>
                </a:lnTo>
                <a:lnTo>
                  <a:pt x="2868" y="720"/>
                </a:lnTo>
                <a:lnTo>
                  <a:pt x="2904" y="720"/>
                </a:lnTo>
                <a:lnTo>
                  <a:pt x="2952" y="708"/>
                </a:lnTo>
                <a:lnTo>
                  <a:pt x="2988" y="696"/>
                </a:lnTo>
                <a:lnTo>
                  <a:pt x="3024" y="696"/>
                </a:lnTo>
                <a:lnTo>
                  <a:pt x="3060" y="684"/>
                </a:lnTo>
                <a:lnTo>
                  <a:pt x="3096" y="672"/>
                </a:lnTo>
                <a:lnTo>
                  <a:pt x="3144" y="648"/>
                </a:lnTo>
                <a:lnTo>
                  <a:pt x="3180" y="636"/>
                </a:lnTo>
                <a:lnTo>
                  <a:pt x="3216" y="624"/>
                </a:lnTo>
                <a:lnTo>
                  <a:pt x="3252" y="612"/>
                </a:lnTo>
                <a:lnTo>
                  <a:pt x="3288" y="588"/>
                </a:lnTo>
                <a:lnTo>
                  <a:pt x="3324" y="564"/>
                </a:lnTo>
                <a:lnTo>
                  <a:pt x="3360" y="540"/>
                </a:lnTo>
                <a:lnTo>
                  <a:pt x="3384" y="504"/>
                </a:lnTo>
                <a:lnTo>
                  <a:pt x="3408" y="468"/>
                </a:lnTo>
                <a:lnTo>
                  <a:pt x="3420" y="432"/>
                </a:lnTo>
                <a:lnTo>
                  <a:pt x="3432" y="396"/>
                </a:lnTo>
                <a:lnTo>
                  <a:pt x="3432" y="360"/>
                </a:lnTo>
                <a:lnTo>
                  <a:pt x="3432" y="324"/>
                </a:lnTo>
                <a:lnTo>
                  <a:pt x="3420" y="288"/>
                </a:lnTo>
                <a:lnTo>
                  <a:pt x="3384" y="264"/>
                </a:lnTo>
                <a:lnTo>
                  <a:pt x="3408" y="264"/>
                </a:lnTo>
              </a:path>
            </a:pathLst>
          </a:custGeom>
          <a:solidFill>
            <a:srgbClr val="A2C1FE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AutoShape 4"/>
          <p:cNvSpPr>
            <a:spLocks noChangeArrowheads="1"/>
          </p:cNvSpPr>
          <p:nvPr/>
        </p:nvSpPr>
        <p:spPr bwMode="auto">
          <a:xfrm>
            <a:off x="2327275" y="2082800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62" name="AutoShape 5"/>
          <p:cNvSpPr>
            <a:spLocks noChangeArrowheads="1"/>
          </p:cNvSpPr>
          <p:nvPr/>
        </p:nvSpPr>
        <p:spPr bwMode="auto">
          <a:xfrm>
            <a:off x="4156075" y="2006600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7332663" y="5700713"/>
            <a:ext cx="1114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9234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mRNA</a:t>
            </a:r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101600" y="5207000"/>
            <a:ext cx="8940800" cy="4064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65" name="Line 8"/>
          <p:cNvSpPr>
            <a:spLocks noChangeShapeType="1"/>
          </p:cNvSpPr>
          <p:nvPr/>
        </p:nvSpPr>
        <p:spPr bwMode="auto">
          <a:xfrm>
            <a:off x="5492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9"/>
          <p:cNvSpPr>
            <a:spLocks noChangeArrowheads="1"/>
          </p:cNvSpPr>
          <p:nvPr/>
        </p:nvSpPr>
        <p:spPr bwMode="auto">
          <a:xfrm>
            <a:off x="90488" y="5197475"/>
            <a:ext cx="6254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5067" name="Line 10"/>
          <p:cNvSpPr>
            <a:spLocks noChangeShapeType="1"/>
          </p:cNvSpPr>
          <p:nvPr/>
        </p:nvSpPr>
        <p:spPr bwMode="auto">
          <a:xfrm>
            <a:off x="11588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1"/>
          <p:cNvSpPr>
            <a:spLocks noChangeShapeType="1"/>
          </p:cNvSpPr>
          <p:nvPr/>
        </p:nvSpPr>
        <p:spPr bwMode="auto">
          <a:xfrm>
            <a:off x="23018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2"/>
          <p:cNvSpPr>
            <a:spLocks noChangeShapeType="1"/>
          </p:cNvSpPr>
          <p:nvPr/>
        </p:nvSpPr>
        <p:spPr bwMode="auto">
          <a:xfrm>
            <a:off x="17684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Rectangle 13"/>
          <p:cNvSpPr>
            <a:spLocks noChangeArrowheads="1"/>
          </p:cNvSpPr>
          <p:nvPr/>
        </p:nvSpPr>
        <p:spPr bwMode="auto">
          <a:xfrm>
            <a:off x="623888" y="5197475"/>
            <a:ext cx="6000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5071" name="Rectangle 14"/>
          <p:cNvSpPr>
            <a:spLocks noChangeArrowheads="1"/>
          </p:cNvSpPr>
          <p:nvPr/>
        </p:nvSpPr>
        <p:spPr bwMode="auto">
          <a:xfrm>
            <a:off x="1233488" y="5197475"/>
            <a:ext cx="6000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5072" name="Rectangle 15"/>
          <p:cNvSpPr>
            <a:spLocks noChangeArrowheads="1"/>
          </p:cNvSpPr>
          <p:nvPr/>
        </p:nvSpPr>
        <p:spPr bwMode="auto">
          <a:xfrm>
            <a:off x="1843088" y="5197475"/>
            <a:ext cx="6000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5073" name="Line 16"/>
          <p:cNvSpPr>
            <a:spLocks noChangeShapeType="1"/>
          </p:cNvSpPr>
          <p:nvPr/>
        </p:nvSpPr>
        <p:spPr bwMode="auto">
          <a:xfrm>
            <a:off x="40544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7"/>
          <p:cNvSpPr>
            <a:spLocks noChangeShapeType="1"/>
          </p:cNvSpPr>
          <p:nvPr/>
        </p:nvSpPr>
        <p:spPr bwMode="auto">
          <a:xfrm>
            <a:off x="35210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Line 18"/>
          <p:cNvSpPr>
            <a:spLocks noChangeShapeType="1"/>
          </p:cNvSpPr>
          <p:nvPr/>
        </p:nvSpPr>
        <p:spPr bwMode="auto">
          <a:xfrm>
            <a:off x="29114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Line 19"/>
          <p:cNvSpPr>
            <a:spLocks noChangeShapeType="1"/>
          </p:cNvSpPr>
          <p:nvPr/>
        </p:nvSpPr>
        <p:spPr bwMode="auto">
          <a:xfrm>
            <a:off x="46640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Rectangle 20"/>
          <p:cNvSpPr>
            <a:spLocks noChangeArrowheads="1"/>
          </p:cNvSpPr>
          <p:nvPr/>
        </p:nvSpPr>
        <p:spPr bwMode="auto">
          <a:xfrm>
            <a:off x="2452688" y="5197475"/>
            <a:ext cx="6000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5078" name="Rectangle 21"/>
          <p:cNvSpPr>
            <a:spLocks noChangeArrowheads="1"/>
          </p:cNvSpPr>
          <p:nvPr/>
        </p:nvSpPr>
        <p:spPr bwMode="auto">
          <a:xfrm>
            <a:off x="2986088" y="5197475"/>
            <a:ext cx="6000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5079" name="Rectangle 22"/>
          <p:cNvSpPr>
            <a:spLocks noChangeArrowheads="1"/>
          </p:cNvSpPr>
          <p:nvPr/>
        </p:nvSpPr>
        <p:spPr bwMode="auto">
          <a:xfrm>
            <a:off x="3595688" y="5197475"/>
            <a:ext cx="6000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5080" name="Rectangle 23"/>
          <p:cNvSpPr>
            <a:spLocks noChangeArrowheads="1"/>
          </p:cNvSpPr>
          <p:nvPr/>
        </p:nvSpPr>
        <p:spPr bwMode="auto">
          <a:xfrm>
            <a:off x="4129088" y="5197475"/>
            <a:ext cx="6000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5081" name="Rectangle 24"/>
          <p:cNvSpPr>
            <a:spLocks noChangeArrowheads="1"/>
          </p:cNvSpPr>
          <p:nvPr/>
        </p:nvSpPr>
        <p:spPr bwMode="auto">
          <a:xfrm>
            <a:off x="4662488" y="5197475"/>
            <a:ext cx="6254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5082" name="Rectangle 25"/>
          <p:cNvSpPr>
            <a:spLocks noChangeArrowheads="1"/>
          </p:cNvSpPr>
          <p:nvPr/>
        </p:nvSpPr>
        <p:spPr bwMode="auto">
          <a:xfrm>
            <a:off x="955675" y="177800"/>
            <a:ext cx="863600" cy="711200"/>
          </a:xfrm>
          <a:prstGeom prst="rect">
            <a:avLst/>
          </a:prstGeom>
          <a:solidFill>
            <a:srgbClr val="99FF33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83" name="Rectangle 26"/>
          <p:cNvSpPr>
            <a:spLocks noChangeArrowheads="1"/>
          </p:cNvSpPr>
          <p:nvPr/>
        </p:nvSpPr>
        <p:spPr bwMode="auto">
          <a:xfrm>
            <a:off x="992188" y="2444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aa1</a:t>
            </a:r>
          </a:p>
        </p:txBody>
      </p:sp>
      <p:sp>
        <p:nvSpPr>
          <p:cNvPr id="45084" name="Oval 27"/>
          <p:cNvSpPr>
            <a:spLocks noChangeArrowheads="1"/>
          </p:cNvSpPr>
          <p:nvPr/>
        </p:nvSpPr>
        <p:spPr bwMode="auto">
          <a:xfrm>
            <a:off x="2174875" y="558800"/>
            <a:ext cx="863600" cy="787400"/>
          </a:xfrm>
          <a:prstGeom prst="ellipse">
            <a:avLst/>
          </a:prstGeom>
          <a:solidFill>
            <a:srgbClr val="CC66FF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85" name="Rectangle 28"/>
          <p:cNvSpPr>
            <a:spLocks noChangeArrowheads="1"/>
          </p:cNvSpPr>
          <p:nvPr/>
        </p:nvSpPr>
        <p:spPr bwMode="auto">
          <a:xfrm>
            <a:off x="2135188" y="7016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aa2</a:t>
            </a:r>
          </a:p>
        </p:txBody>
      </p:sp>
      <p:sp>
        <p:nvSpPr>
          <p:cNvPr id="45086" name="Line 29"/>
          <p:cNvSpPr>
            <a:spLocks noChangeShapeType="1"/>
          </p:cNvSpPr>
          <p:nvPr/>
        </p:nvSpPr>
        <p:spPr bwMode="auto">
          <a:xfrm>
            <a:off x="51974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7" name="Rectangle 30"/>
          <p:cNvSpPr>
            <a:spLocks noChangeArrowheads="1"/>
          </p:cNvSpPr>
          <p:nvPr/>
        </p:nvSpPr>
        <p:spPr bwMode="auto">
          <a:xfrm>
            <a:off x="5270500" y="5197475"/>
            <a:ext cx="5413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5088" name="Line 31"/>
          <p:cNvSpPr>
            <a:spLocks noChangeShapeType="1"/>
          </p:cNvSpPr>
          <p:nvPr/>
        </p:nvSpPr>
        <p:spPr bwMode="auto">
          <a:xfrm>
            <a:off x="58070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9" name="Rectangle 32"/>
          <p:cNvSpPr>
            <a:spLocks noChangeArrowheads="1"/>
          </p:cNvSpPr>
          <p:nvPr/>
        </p:nvSpPr>
        <p:spPr bwMode="auto">
          <a:xfrm>
            <a:off x="3033713" y="92075"/>
            <a:ext cx="26146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peptide bonds</a:t>
            </a:r>
          </a:p>
        </p:txBody>
      </p:sp>
      <p:sp>
        <p:nvSpPr>
          <p:cNvPr id="45090" name="Rectangle 33"/>
          <p:cNvSpPr>
            <a:spLocks noChangeArrowheads="1"/>
          </p:cNvSpPr>
          <p:nvPr/>
        </p:nvSpPr>
        <p:spPr bwMode="auto">
          <a:xfrm>
            <a:off x="230188" y="3567113"/>
            <a:ext cx="1216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/>
              <a:t>3-tRNA</a:t>
            </a:r>
          </a:p>
        </p:txBody>
      </p:sp>
      <p:sp>
        <p:nvSpPr>
          <p:cNvPr id="45091" name="Line 34"/>
          <p:cNvSpPr>
            <a:spLocks noChangeShapeType="1"/>
          </p:cNvSpPr>
          <p:nvPr/>
        </p:nvSpPr>
        <p:spPr bwMode="auto">
          <a:xfrm>
            <a:off x="320675" y="40640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2" name="Line 35"/>
          <p:cNvSpPr>
            <a:spLocks noChangeShapeType="1"/>
          </p:cNvSpPr>
          <p:nvPr/>
        </p:nvSpPr>
        <p:spPr bwMode="auto">
          <a:xfrm>
            <a:off x="854075" y="40640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3" name="Line 36"/>
          <p:cNvSpPr>
            <a:spLocks noChangeShapeType="1"/>
          </p:cNvSpPr>
          <p:nvPr/>
        </p:nvSpPr>
        <p:spPr bwMode="auto">
          <a:xfrm>
            <a:off x="1387475" y="40640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4" name="Rectangle 37"/>
          <p:cNvSpPr>
            <a:spLocks noChangeArrowheads="1"/>
          </p:cNvSpPr>
          <p:nvPr/>
        </p:nvSpPr>
        <p:spPr bwMode="auto">
          <a:xfrm>
            <a:off x="77788" y="4130675"/>
            <a:ext cx="457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5095" name="Rectangle 38"/>
          <p:cNvSpPr>
            <a:spLocks noChangeArrowheads="1"/>
          </p:cNvSpPr>
          <p:nvPr/>
        </p:nvSpPr>
        <p:spPr bwMode="auto">
          <a:xfrm>
            <a:off x="611188" y="4130675"/>
            <a:ext cx="3778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5096" name="Rectangle 39"/>
          <p:cNvSpPr>
            <a:spLocks noChangeArrowheads="1"/>
          </p:cNvSpPr>
          <p:nvPr/>
        </p:nvSpPr>
        <p:spPr bwMode="auto">
          <a:xfrm>
            <a:off x="1220788" y="41306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5097" name="Freeform 40"/>
          <p:cNvSpPr>
            <a:spLocks/>
          </p:cNvSpPr>
          <p:nvPr/>
        </p:nvSpPr>
        <p:spPr bwMode="auto">
          <a:xfrm>
            <a:off x="15875" y="1295400"/>
            <a:ext cx="1620838" cy="2744788"/>
          </a:xfrm>
          <a:custGeom>
            <a:avLst/>
            <a:gdLst>
              <a:gd name="T0" fmla="*/ 2147483647 w 1021"/>
              <a:gd name="T1" fmla="*/ 2147483647 h 1729"/>
              <a:gd name="T2" fmla="*/ 2147483647 w 1021"/>
              <a:gd name="T3" fmla="*/ 2147483647 h 1729"/>
              <a:gd name="T4" fmla="*/ 2147483647 w 1021"/>
              <a:gd name="T5" fmla="*/ 2147483647 h 1729"/>
              <a:gd name="T6" fmla="*/ 2147483647 w 1021"/>
              <a:gd name="T7" fmla="*/ 2147483647 h 1729"/>
              <a:gd name="T8" fmla="*/ 2147483647 w 1021"/>
              <a:gd name="T9" fmla="*/ 2147483647 h 1729"/>
              <a:gd name="T10" fmla="*/ 2147483647 w 1021"/>
              <a:gd name="T11" fmla="*/ 2147483647 h 1729"/>
              <a:gd name="T12" fmla="*/ 2147483647 w 1021"/>
              <a:gd name="T13" fmla="*/ 2147483647 h 1729"/>
              <a:gd name="T14" fmla="*/ 2147483647 w 1021"/>
              <a:gd name="T15" fmla="*/ 2147483647 h 1729"/>
              <a:gd name="T16" fmla="*/ 2147483647 w 1021"/>
              <a:gd name="T17" fmla="*/ 2147483647 h 1729"/>
              <a:gd name="T18" fmla="*/ 2147483647 w 1021"/>
              <a:gd name="T19" fmla="*/ 2147483647 h 1729"/>
              <a:gd name="T20" fmla="*/ 2147483647 w 1021"/>
              <a:gd name="T21" fmla="*/ 2147483647 h 1729"/>
              <a:gd name="T22" fmla="*/ 2147483647 w 1021"/>
              <a:gd name="T23" fmla="*/ 2147483647 h 1729"/>
              <a:gd name="T24" fmla="*/ 2147483647 w 1021"/>
              <a:gd name="T25" fmla="*/ 2147483647 h 1729"/>
              <a:gd name="T26" fmla="*/ 2147483647 w 1021"/>
              <a:gd name="T27" fmla="*/ 2147483647 h 1729"/>
              <a:gd name="T28" fmla="*/ 2147483647 w 1021"/>
              <a:gd name="T29" fmla="*/ 2147483647 h 1729"/>
              <a:gd name="T30" fmla="*/ 2147483647 w 1021"/>
              <a:gd name="T31" fmla="*/ 2147483647 h 1729"/>
              <a:gd name="T32" fmla="*/ 2147483647 w 1021"/>
              <a:gd name="T33" fmla="*/ 2147483647 h 1729"/>
              <a:gd name="T34" fmla="*/ 2147483647 w 1021"/>
              <a:gd name="T35" fmla="*/ 2147483647 h 1729"/>
              <a:gd name="T36" fmla="*/ 2147483647 w 1021"/>
              <a:gd name="T37" fmla="*/ 2147483647 h 1729"/>
              <a:gd name="T38" fmla="*/ 2147483647 w 1021"/>
              <a:gd name="T39" fmla="*/ 2147483647 h 1729"/>
              <a:gd name="T40" fmla="*/ 2147483647 w 1021"/>
              <a:gd name="T41" fmla="*/ 2147483647 h 1729"/>
              <a:gd name="T42" fmla="*/ 2147483647 w 1021"/>
              <a:gd name="T43" fmla="*/ 2147483647 h 1729"/>
              <a:gd name="T44" fmla="*/ 2147483647 w 1021"/>
              <a:gd name="T45" fmla="*/ 2147483647 h 1729"/>
              <a:gd name="T46" fmla="*/ 2147483647 w 1021"/>
              <a:gd name="T47" fmla="*/ 2147483647 h 1729"/>
              <a:gd name="T48" fmla="*/ 2147483647 w 1021"/>
              <a:gd name="T49" fmla="*/ 2147483647 h 1729"/>
              <a:gd name="T50" fmla="*/ 2147483647 w 1021"/>
              <a:gd name="T51" fmla="*/ 2147483647 h 1729"/>
              <a:gd name="T52" fmla="*/ 2147483647 w 1021"/>
              <a:gd name="T53" fmla="*/ 2147483647 h 1729"/>
              <a:gd name="T54" fmla="*/ 2147483647 w 1021"/>
              <a:gd name="T55" fmla="*/ 2147483647 h 1729"/>
              <a:gd name="T56" fmla="*/ 2147483647 w 1021"/>
              <a:gd name="T57" fmla="*/ 2147483647 h 1729"/>
              <a:gd name="T58" fmla="*/ 2147483647 w 1021"/>
              <a:gd name="T59" fmla="*/ 2147483647 h 1729"/>
              <a:gd name="T60" fmla="*/ 2147483647 w 1021"/>
              <a:gd name="T61" fmla="*/ 2147483647 h 1729"/>
              <a:gd name="T62" fmla="*/ 2147483647 w 1021"/>
              <a:gd name="T63" fmla="*/ 2147483647 h 1729"/>
              <a:gd name="T64" fmla="*/ 2147483647 w 1021"/>
              <a:gd name="T65" fmla="*/ 2147483647 h 1729"/>
              <a:gd name="T66" fmla="*/ 2147483647 w 1021"/>
              <a:gd name="T67" fmla="*/ 2147483647 h 1729"/>
              <a:gd name="T68" fmla="*/ 2147483647 w 1021"/>
              <a:gd name="T69" fmla="*/ 2147483647 h 1729"/>
              <a:gd name="T70" fmla="*/ 2147483647 w 1021"/>
              <a:gd name="T71" fmla="*/ 2147483647 h 1729"/>
              <a:gd name="T72" fmla="*/ 2147483647 w 1021"/>
              <a:gd name="T73" fmla="*/ 2147483647 h 1729"/>
              <a:gd name="T74" fmla="*/ 2147483647 w 1021"/>
              <a:gd name="T75" fmla="*/ 2147483647 h 1729"/>
              <a:gd name="T76" fmla="*/ 2147483647 w 1021"/>
              <a:gd name="T77" fmla="*/ 2147483647 h 1729"/>
              <a:gd name="T78" fmla="*/ 2147483647 w 1021"/>
              <a:gd name="T79" fmla="*/ 2147483647 h 1729"/>
              <a:gd name="T80" fmla="*/ 2147483647 w 1021"/>
              <a:gd name="T81" fmla="*/ 2147483647 h 1729"/>
              <a:gd name="T82" fmla="*/ 2147483647 w 1021"/>
              <a:gd name="T83" fmla="*/ 2147483647 h 1729"/>
              <a:gd name="T84" fmla="*/ 2147483647 w 1021"/>
              <a:gd name="T85" fmla="*/ 2147483647 h 1729"/>
              <a:gd name="T86" fmla="*/ 2147483647 w 1021"/>
              <a:gd name="T87" fmla="*/ 2147483647 h 1729"/>
              <a:gd name="T88" fmla="*/ 2147483647 w 1021"/>
              <a:gd name="T89" fmla="*/ 2147483647 h 1729"/>
              <a:gd name="T90" fmla="*/ 2147483647 w 1021"/>
              <a:gd name="T91" fmla="*/ 2147483647 h 1729"/>
              <a:gd name="T92" fmla="*/ 2147483647 w 1021"/>
              <a:gd name="T93" fmla="*/ 2147483647 h 1729"/>
              <a:gd name="T94" fmla="*/ 2147483647 w 1021"/>
              <a:gd name="T95" fmla="*/ 2147483647 h 1729"/>
              <a:gd name="T96" fmla="*/ 0 w 1021"/>
              <a:gd name="T97" fmla="*/ 2147483647 h 1729"/>
              <a:gd name="T98" fmla="*/ 2147483647 w 1021"/>
              <a:gd name="T99" fmla="*/ 2147483647 h 1729"/>
              <a:gd name="T100" fmla="*/ 2147483647 w 1021"/>
              <a:gd name="T101" fmla="*/ 2147483647 h 1729"/>
              <a:gd name="T102" fmla="*/ 2147483647 w 1021"/>
              <a:gd name="T103" fmla="*/ 2147483647 h 1729"/>
              <a:gd name="T104" fmla="*/ 2147483647 w 1021"/>
              <a:gd name="T105" fmla="*/ 2147483647 h 1729"/>
              <a:gd name="T106" fmla="*/ 2147483647 w 1021"/>
              <a:gd name="T107" fmla="*/ 2147483647 h 1729"/>
              <a:gd name="T108" fmla="*/ 2147483647 w 1021"/>
              <a:gd name="T109" fmla="*/ 2147483647 h 1729"/>
              <a:gd name="T110" fmla="*/ 2147483647 w 1021"/>
              <a:gd name="T111" fmla="*/ 2147483647 h 1729"/>
              <a:gd name="T112" fmla="*/ 2147483647 w 1021"/>
              <a:gd name="T113" fmla="*/ 2147483647 h 1729"/>
              <a:gd name="T114" fmla="*/ 2147483647 w 1021"/>
              <a:gd name="T115" fmla="*/ 2147483647 h 1729"/>
              <a:gd name="T116" fmla="*/ 2147483647 w 1021"/>
              <a:gd name="T117" fmla="*/ 2147483647 h 1729"/>
              <a:gd name="T118" fmla="*/ 2147483647 w 1021"/>
              <a:gd name="T119" fmla="*/ 2147483647 h 172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21" h="1729">
                <a:moveTo>
                  <a:pt x="624" y="0"/>
                </a:moveTo>
                <a:lnTo>
                  <a:pt x="624" y="35"/>
                </a:lnTo>
                <a:lnTo>
                  <a:pt x="600" y="82"/>
                </a:lnTo>
                <a:lnTo>
                  <a:pt x="600" y="129"/>
                </a:lnTo>
                <a:lnTo>
                  <a:pt x="600" y="165"/>
                </a:lnTo>
                <a:lnTo>
                  <a:pt x="600" y="200"/>
                </a:lnTo>
                <a:lnTo>
                  <a:pt x="600" y="235"/>
                </a:lnTo>
                <a:lnTo>
                  <a:pt x="588" y="270"/>
                </a:lnTo>
                <a:lnTo>
                  <a:pt x="588" y="317"/>
                </a:lnTo>
                <a:lnTo>
                  <a:pt x="588" y="353"/>
                </a:lnTo>
                <a:lnTo>
                  <a:pt x="588" y="388"/>
                </a:lnTo>
                <a:lnTo>
                  <a:pt x="588" y="423"/>
                </a:lnTo>
                <a:lnTo>
                  <a:pt x="588" y="458"/>
                </a:lnTo>
                <a:lnTo>
                  <a:pt x="588" y="494"/>
                </a:lnTo>
                <a:lnTo>
                  <a:pt x="588" y="529"/>
                </a:lnTo>
                <a:lnTo>
                  <a:pt x="588" y="564"/>
                </a:lnTo>
                <a:lnTo>
                  <a:pt x="588" y="600"/>
                </a:lnTo>
                <a:lnTo>
                  <a:pt x="588" y="647"/>
                </a:lnTo>
                <a:lnTo>
                  <a:pt x="588" y="682"/>
                </a:lnTo>
                <a:lnTo>
                  <a:pt x="624" y="682"/>
                </a:lnTo>
                <a:lnTo>
                  <a:pt x="660" y="694"/>
                </a:lnTo>
                <a:lnTo>
                  <a:pt x="672" y="658"/>
                </a:lnTo>
                <a:lnTo>
                  <a:pt x="672" y="623"/>
                </a:lnTo>
                <a:lnTo>
                  <a:pt x="684" y="588"/>
                </a:lnTo>
                <a:lnTo>
                  <a:pt x="720" y="564"/>
                </a:lnTo>
                <a:lnTo>
                  <a:pt x="756" y="541"/>
                </a:lnTo>
                <a:lnTo>
                  <a:pt x="792" y="541"/>
                </a:lnTo>
                <a:lnTo>
                  <a:pt x="828" y="529"/>
                </a:lnTo>
                <a:lnTo>
                  <a:pt x="876" y="541"/>
                </a:lnTo>
                <a:lnTo>
                  <a:pt x="912" y="552"/>
                </a:lnTo>
                <a:lnTo>
                  <a:pt x="948" y="576"/>
                </a:lnTo>
                <a:lnTo>
                  <a:pt x="972" y="611"/>
                </a:lnTo>
                <a:lnTo>
                  <a:pt x="996" y="647"/>
                </a:lnTo>
                <a:lnTo>
                  <a:pt x="1008" y="682"/>
                </a:lnTo>
                <a:lnTo>
                  <a:pt x="1020" y="717"/>
                </a:lnTo>
                <a:lnTo>
                  <a:pt x="1020" y="752"/>
                </a:lnTo>
                <a:lnTo>
                  <a:pt x="1020" y="788"/>
                </a:lnTo>
                <a:lnTo>
                  <a:pt x="1008" y="835"/>
                </a:lnTo>
                <a:lnTo>
                  <a:pt x="996" y="870"/>
                </a:lnTo>
                <a:lnTo>
                  <a:pt x="960" y="905"/>
                </a:lnTo>
                <a:lnTo>
                  <a:pt x="924" y="929"/>
                </a:lnTo>
                <a:lnTo>
                  <a:pt x="888" y="952"/>
                </a:lnTo>
                <a:lnTo>
                  <a:pt x="852" y="952"/>
                </a:lnTo>
                <a:lnTo>
                  <a:pt x="816" y="952"/>
                </a:lnTo>
                <a:lnTo>
                  <a:pt x="780" y="940"/>
                </a:lnTo>
                <a:lnTo>
                  <a:pt x="732" y="917"/>
                </a:lnTo>
                <a:lnTo>
                  <a:pt x="708" y="882"/>
                </a:lnTo>
                <a:lnTo>
                  <a:pt x="696" y="846"/>
                </a:lnTo>
                <a:lnTo>
                  <a:pt x="660" y="823"/>
                </a:lnTo>
                <a:lnTo>
                  <a:pt x="624" y="823"/>
                </a:lnTo>
                <a:lnTo>
                  <a:pt x="588" y="823"/>
                </a:lnTo>
                <a:lnTo>
                  <a:pt x="588" y="858"/>
                </a:lnTo>
                <a:lnTo>
                  <a:pt x="588" y="893"/>
                </a:lnTo>
                <a:lnTo>
                  <a:pt x="600" y="929"/>
                </a:lnTo>
                <a:lnTo>
                  <a:pt x="612" y="964"/>
                </a:lnTo>
                <a:lnTo>
                  <a:pt x="612" y="999"/>
                </a:lnTo>
                <a:lnTo>
                  <a:pt x="624" y="1034"/>
                </a:lnTo>
                <a:lnTo>
                  <a:pt x="624" y="1070"/>
                </a:lnTo>
                <a:lnTo>
                  <a:pt x="624" y="1105"/>
                </a:lnTo>
                <a:lnTo>
                  <a:pt x="624" y="1199"/>
                </a:lnTo>
                <a:lnTo>
                  <a:pt x="624" y="1270"/>
                </a:lnTo>
                <a:lnTo>
                  <a:pt x="624" y="1340"/>
                </a:lnTo>
                <a:lnTo>
                  <a:pt x="624" y="1387"/>
                </a:lnTo>
                <a:lnTo>
                  <a:pt x="660" y="1375"/>
                </a:lnTo>
                <a:lnTo>
                  <a:pt x="696" y="1375"/>
                </a:lnTo>
                <a:lnTo>
                  <a:pt x="732" y="1375"/>
                </a:lnTo>
                <a:lnTo>
                  <a:pt x="780" y="1375"/>
                </a:lnTo>
                <a:lnTo>
                  <a:pt x="816" y="1387"/>
                </a:lnTo>
                <a:lnTo>
                  <a:pt x="852" y="1399"/>
                </a:lnTo>
                <a:lnTo>
                  <a:pt x="888" y="1411"/>
                </a:lnTo>
                <a:lnTo>
                  <a:pt x="924" y="1422"/>
                </a:lnTo>
                <a:lnTo>
                  <a:pt x="960" y="1458"/>
                </a:lnTo>
                <a:lnTo>
                  <a:pt x="972" y="1493"/>
                </a:lnTo>
                <a:lnTo>
                  <a:pt x="996" y="1528"/>
                </a:lnTo>
                <a:lnTo>
                  <a:pt x="996" y="1563"/>
                </a:lnTo>
                <a:lnTo>
                  <a:pt x="996" y="1599"/>
                </a:lnTo>
                <a:lnTo>
                  <a:pt x="984" y="1634"/>
                </a:lnTo>
                <a:lnTo>
                  <a:pt x="960" y="1669"/>
                </a:lnTo>
                <a:lnTo>
                  <a:pt x="924" y="1693"/>
                </a:lnTo>
                <a:lnTo>
                  <a:pt x="888" y="1704"/>
                </a:lnTo>
                <a:lnTo>
                  <a:pt x="852" y="1704"/>
                </a:lnTo>
                <a:lnTo>
                  <a:pt x="804" y="1704"/>
                </a:lnTo>
                <a:lnTo>
                  <a:pt x="768" y="1716"/>
                </a:lnTo>
                <a:lnTo>
                  <a:pt x="732" y="1716"/>
                </a:lnTo>
                <a:lnTo>
                  <a:pt x="696" y="1716"/>
                </a:lnTo>
                <a:lnTo>
                  <a:pt x="660" y="1728"/>
                </a:lnTo>
                <a:lnTo>
                  <a:pt x="624" y="1728"/>
                </a:lnTo>
                <a:lnTo>
                  <a:pt x="588" y="1728"/>
                </a:lnTo>
                <a:lnTo>
                  <a:pt x="552" y="1728"/>
                </a:lnTo>
                <a:lnTo>
                  <a:pt x="516" y="1728"/>
                </a:lnTo>
                <a:lnTo>
                  <a:pt x="480" y="1728"/>
                </a:lnTo>
                <a:lnTo>
                  <a:pt x="444" y="1728"/>
                </a:lnTo>
                <a:lnTo>
                  <a:pt x="408" y="1728"/>
                </a:lnTo>
                <a:lnTo>
                  <a:pt x="372" y="1728"/>
                </a:lnTo>
                <a:lnTo>
                  <a:pt x="336" y="1716"/>
                </a:lnTo>
                <a:lnTo>
                  <a:pt x="300" y="1716"/>
                </a:lnTo>
                <a:lnTo>
                  <a:pt x="264" y="1716"/>
                </a:lnTo>
                <a:lnTo>
                  <a:pt x="228" y="1704"/>
                </a:lnTo>
                <a:lnTo>
                  <a:pt x="192" y="1693"/>
                </a:lnTo>
                <a:lnTo>
                  <a:pt x="156" y="1681"/>
                </a:lnTo>
                <a:lnTo>
                  <a:pt x="120" y="1669"/>
                </a:lnTo>
                <a:lnTo>
                  <a:pt x="96" y="1634"/>
                </a:lnTo>
                <a:lnTo>
                  <a:pt x="72" y="1599"/>
                </a:lnTo>
                <a:lnTo>
                  <a:pt x="48" y="1563"/>
                </a:lnTo>
                <a:lnTo>
                  <a:pt x="48" y="1528"/>
                </a:lnTo>
                <a:lnTo>
                  <a:pt x="60" y="1493"/>
                </a:lnTo>
                <a:lnTo>
                  <a:pt x="84" y="1458"/>
                </a:lnTo>
                <a:lnTo>
                  <a:pt x="132" y="1434"/>
                </a:lnTo>
                <a:lnTo>
                  <a:pt x="168" y="1411"/>
                </a:lnTo>
                <a:lnTo>
                  <a:pt x="204" y="1399"/>
                </a:lnTo>
                <a:lnTo>
                  <a:pt x="252" y="1387"/>
                </a:lnTo>
                <a:lnTo>
                  <a:pt x="288" y="1387"/>
                </a:lnTo>
                <a:lnTo>
                  <a:pt x="336" y="1387"/>
                </a:lnTo>
                <a:lnTo>
                  <a:pt x="372" y="1387"/>
                </a:lnTo>
                <a:lnTo>
                  <a:pt x="408" y="1387"/>
                </a:lnTo>
                <a:lnTo>
                  <a:pt x="444" y="1387"/>
                </a:lnTo>
                <a:lnTo>
                  <a:pt x="456" y="1352"/>
                </a:lnTo>
                <a:lnTo>
                  <a:pt x="456" y="1317"/>
                </a:lnTo>
                <a:lnTo>
                  <a:pt x="456" y="1281"/>
                </a:lnTo>
                <a:lnTo>
                  <a:pt x="456" y="1246"/>
                </a:lnTo>
                <a:lnTo>
                  <a:pt x="456" y="1211"/>
                </a:lnTo>
                <a:lnTo>
                  <a:pt x="456" y="1176"/>
                </a:lnTo>
                <a:lnTo>
                  <a:pt x="444" y="1140"/>
                </a:lnTo>
                <a:lnTo>
                  <a:pt x="444" y="1105"/>
                </a:lnTo>
                <a:lnTo>
                  <a:pt x="444" y="1070"/>
                </a:lnTo>
                <a:lnTo>
                  <a:pt x="444" y="1034"/>
                </a:lnTo>
                <a:lnTo>
                  <a:pt x="444" y="999"/>
                </a:lnTo>
                <a:lnTo>
                  <a:pt x="444" y="964"/>
                </a:lnTo>
                <a:lnTo>
                  <a:pt x="444" y="929"/>
                </a:lnTo>
                <a:lnTo>
                  <a:pt x="444" y="893"/>
                </a:lnTo>
                <a:lnTo>
                  <a:pt x="408" y="870"/>
                </a:lnTo>
                <a:lnTo>
                  <a:pt x="372" y="870"/>
                </a:lnTo>
                <a:lnTo>
                  <a:pt x="336" y="870"/>
                </a:lnTo>
                <a:lnTo>
                  <a:pt x="336" y="905"/>
                </a:lnTo>
                <a:lnTo>
                  <a:pt x="336" y="940"/>
                </a:lnTo>
                <a:lnTo>
                  <a:pt x="300" y="964"/>
                </a:lnTo>
                <a:lnTo>
                  <a:pt x="264" y="987"/>
                </a:lnTo>
                <a:lnTo>
                  <a:pt x="228" y="987"/>
                </a:lnTo>
                <a:lnTo>
                  <a:pt x="192" y="987"/>
                </a:lnTo>
                <a:lnTo>
                  <a:pt x="156" y="987"/>
                </a:lnTo>
                <a:lnTo>
                  <a:pt x="120" y="976"/>
                </a:lnTo>
                <a:lnTo>
                  <a:pt x="84" y="964"/>
                </a:lnTo>
                <a:lnTo>
                  <a:pt x="60" y="929"/>
                </a:lnTo>
                <a:lnTo>
                  <a:pt x="36" y="893"/>
                </a:lnTo>
                <a:lnTo>
                  <a:pt x="12" y="858"/>
                </a:lnTo>
                <a:lnTo>
                  <a:pt x="0" y="823"/>
                </a:lnTo>
                <a:lnTo>
                  <a:pt x="0" y="788"/>
                </a:lnTo>
                <a:lnTo>
                  <a:pt x="0" y="752"/>
                </a:lnTo>
                <a:lnTo>
                  <a:pt x="24" y="717"/>
                </a:lnTo>
                <a:lnTo>
                  <a:pt x="60" y="694"/>
                </a:lnTo>
                <a:lnTo>
                  <a:pt x="96" y="670"/>
                </a:lnTo>
                <a:lnTo>
                  <a:pt x="132" y="658"/>
                </a:lnTo>
                <a:lnTo>
                  <a:pt x="180" y="658"/>
                </a:lnTo>
                <a:lnTo>
                  <a:pt x="216" y="658"/>
                </a:lnTo>
                <a:lnTo>
                  <a:pt x="252" y="670"/>
                </a:lnTo>
                <a:lnTo>
                  <a:pt x="288" y="682"/>
                </a:lnTo>
                <a:lnTo>
                  <a:pt x="312" y="717"/>
                </a:lnTo>
                <a:lnTo>
                  <a:pt x="324" y="752"/>
                </a:lnTo>
                <a:lnTo>
                  <a:pt x="360" y="752"/>
                </a:lnTo>
                <a:lnTo>
                  <a:pt x="396" y="752"/>
                </a:lnTo>
                <a:lnTo>
                  <a:pt x="432" y="752"/>
                </a:lnTo>
                <a:lnTo>
                  <a:pt x="432" y="717"/>
                </a:lnTo>
                <a:lnTo>
                  <a:pt x="444" y="682"/>
                </a:lnTo>
                <a:lnTo>
                  <a:pt x="444" y="647"/>
                </a:lnTo>
                <a:lnTo>
                  <a:pt x="444" y="600"/>
                </a:lnTo>
                <a:lnTo>
                  <a:pt x="444" y="564"/>
                </a:lnTo>
                <a:lnTo>
                  <a:pt x="444" y="529"/>
                </a:lnTo>
                <a:lnTo>
                  <a:pt x="444" y="494"/>
                </a:lnTo>
                <a:lnTo>
                  <a:pt x="444" y="458"/>
                </a:lnTo>
                <a:lnTo>
                  <a:pt x="444" y="423"/>
                </a:lnTo>
                <a:lnTo>
                  <a:pt x="444" y="376"/>
                </a:lnTo>
                <a:lnTo>
                  <a:pt x="444" y="341"/>
                </a:lnTo>
                <a:lnTo>
                  <a:pt x="444" y="306"/>
                </a:lnTo>
                <a:lnTo>
                  <a:pt x="432" y="259"/>
                </a:lnTo>
                <a:lnTo>
                  <a:pt x="432" y="223"/>
                </a:lnTo>
                <a:lnTo>
                  <a:pt x="432" y="188"/>
                </a:lnTo>
                <a:lnTo>
                  <a:pt x="432" y="153"/>
                </a:lnTo>
                <a:lnTo>
                  <a:pt x="432" y="118"/>
                </a:lnTo>
                <a:lnTo>
                  <a:pt x="432" y="82"/>
                </a:lnTo>
                <a:lnTo>
                  <a:pt x="432" y="47"/>
                </a:lnTo>
                <a:lnTo>
                  <a:pt x="432" y="12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8" name="AutoShape 41"/>
          <p:cNvSpPr>
            <a:spLocks noChangeArrowheads="1"/>
          </p:cNvSpPr>
          <p:nvPr/>
        </p:nvSpPr>
        <p:spPr bwMode="auto">
          <a:xfrm>
            <a:off x="3225800" y="711200"/>
            <a:ext cx="939800" cy="863600"/>
          </a:xfrm>
          <a:prstGeom prst="triangle">
            <a:avLst>
              <a:gd name="adj" fmla="val 49995"/>
            </a:avLst>
          </a:prstGeom>
          <a:solidFill>
            <a:srgbClr val="FFCC66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99" name="Rectangle 42"/>
          <p:cNvSpPr>
            <a:spLocks noChangeArrowheads="1"/>
          </p:cNvSpPr>
          <p:nvPr/>
        </p:nvSpPr>
        <p:spPr bwMode="auto">
          <a:xfrm>
            <a:off x="3338513" y="11588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aa3</a:t>
            </a:r>
          </a:p>
        </p:txBody>
      </p:sp>
      <p:sp>
        <p:nvSpPr>
          <p:cNvPr id="45100" name="Rectangle 43"/>
          <p:cNvSpPr>
            <a:spLocks noChangeArrowheads="1"/>
          </p:cNvSpPr>
          <p:nvPr/>
        </p:nvSpPr>
        <p:spPr bwMode="auto">
          <a:xfrm>
            <a:off x="4344988" y="4176713"/>
            <a:ext cx="1216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/>
              <a:t>4-tRNA</a:t>
            </a:r>
          </a:p>
        </p:txBody>
      </p:sp>
      <p:sp>
        <p:nvSpPr>
          <p:cNvPr id="45101" name="Line 44"/>
          <p:cNvSpPr>
            <a:spLocks noChangeShapeType="1"/>
          </p:cNvSpPr>
          <p:nvPr/>
        </p:nvSpPr>
        <p:spPr bwMode="auto">
          <a:xfrm>
            <a:off x="44354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2" name="Line 45"/>
          <p:cNvSpPr>
            <a:spLocks noChangeShapeType="1"/>
          </p:cNvSpPr>
          <p:nvPr/>
        </p:nvSpPr>
        <p:spPr bwMode="auto">
          <a:xfrm>
            <a:off x="49688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3" name="Line 46"/>
          <p:cNvSpPr>
            <a:spLocks noChangeShapeType="1"/>
          </p:cNvSpPr>
          <p:nvPr/>
        </p:nvSpPr>
        <p:spPr bwMode="auto">
          <a:xfrm>
            <a:off x="5502275" y="4673600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4" name="Rectangle 47"/>
          <p:cNvSpPr>
            <a:spLocks noChangeArrowheads="1"/>
          </p:cNvSpPr>
          <p:nvPr/>
        </p:nvSpPr>
        <p:spPr bwMode="auto">
          <a:xfrm>
            <a:off x="4192588" y="4740275"/>
            <a:ext cx="4572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5105" name="Rectangle 48"/>
          <p:cNvSpPr>
            <a:spLocks noChangeArrowheads="1"/>
          </p:cNvSpPr>
          <p:nvPr/>
        </p:nvSpPr>
        <p:spPr bwMode="auto">
          <a:xfrm>
            <a:off x="4725988" y="47402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5106" name="Rectangle 49"/>
          <p:cNvSpPr>
            <a:spLocks noChangeArrowheads="1"/>
          </p:cNvSpPr>
          <p:nvPr/>
        </p:nvSpPr>
        <p:spPr bwMode="auto">
          <a:xfrm>
            <a:off x="5259388" y="47402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5107" name="Freeform 50"/>
          <p:cNvSpPr>
            <a:spLocks/>
          </p:cNvSpPr>
          <p:nvPr/>
        </p:nvSpPr>
        <p:spPr bwMode="auto">
          <a:xfrm>
            <a:off x="4130675" y="1905000"/>
            <a:ext cx="1620838" cy="2744788"/>
          </a:xfrm>
          <a:custGeom>
            <a:avLst/>
            <a:gdLst>
              <a:gd name="T0" fmla="*/ 2147483647 w 1021"/>
              <a:gd name="T1" fmla="*/ 2147483647 h 1729"/>
              <a:gd name="T2" fmla="*/ 2147483647 w 1021"/>
              <a:gd name="T3" fmla="*/ 2147483647 h 1729"/>
              <a:gd name="T4" fmla="*/ 2147483647 w 1021"/>
              <a:gd name="T5" fmla="*/ 2147483647 h 1729"/>
              <a:gd name="T6" fmla="*/ 2147483647 w 1021"/>
              <a:gd name="T7" fmla="*/ 2147483647 h 1729"/>
              <a:gd name="T8" fmla="*/ 2147483647 w 1021"/>
              <a:gd name="T9" fmla="*/ 2147483647 h 1729"/>
              <a:gd name="T10" fmla="*/ 2147483647 w 1021"/>
              <a:gd name="T11" fmla="*/ 2147483647 h 1729"/>
              <a:gd name="T12" fmla="*/ 2147483647 w 1021"/>
              <a:gd name="T13" fmla="*/ 2147483647 h 1729"/>
              <a:gd name="T14" fmla="*/ 2147483647 w 1021"/>
              <a:gd name="T15" fmla="*/ 2147483647 h 1729"/>
              <a:gd name="T16" fmla="*/ 2147483647 w 1021"/>
              <a:gd name="T17" fmla="*/ 2147483647 h 1729"/>
              <a:gd name="T18" fmla="*/ 2147483647 w 1021"/>
              <a:gd name="T19" fmla="*/ 2147483647 h 1729"/>
              <a:gd name="T20" fmla="*/ 2147483647 w 1021"/>
              <a:gd name="T21" fmla="*/ 2147483647 h 1729"/>
              <a:gd name="T22" fmla="*/ 2147483647 w 1021"/>
              <a:gd name="T23" fmla="*/ 2147483647 h 1729"/>
              <a:gd name="T24" fmla="*/ 2147483647 w 1021"/>
              <a:gd name="T25" fmla="*/ 2147483647 h 1729"/>
              <a:gd name="T26" fmla="*/ 2147483647 w 1021"/>
              <a:gd name="T27" fmla="*/ 2147483647 h 1729"/>
              <a:gd name="T28" fmla="*/ 2147483647 w 1021"/>
              <a:gd name="T29" fmla="*/ 2147483647 h 1729"/>
              <a:gd name="T30" fmla="*/ 2147483647 w 1021"/>
              <a:gd name="T31" fmla="*/ 2147483647 h 1729"/>
              <a:gd name="T32" fmla="*/ 2147483647 w 1021"/>
              <a:gd name="T33" fmla="*/ 2147483647 h 1729"/>
              <a:gd name="T34" fmla="*/ 2147483647 w 1021"/>
              <a:gd name="T35" fmla="*/ 2147483647 h 1729"/>
              <a:gd name="T36" fmla="*/ 2147483647 w 1021"/>
              <a:gd name="T37" fmla="*/ 2147483647 h 1729"/>
              <a:gd name="T38" fmla="*/ 2147483647 w 1021"/>
              <a:gd name="T39" fmla="*/ 2147483647 h 1729"/>
              <a:gd name="T40" fmla="*/ 2147483647 w 1021"/>
              <a:gd name="T41" fmla="*/ 2147483647 h 1729"/>
              <a:gd name="T42" fmla="*/ 2147483647 w 1021"/>
              <a:gd name="T43" fmla="*/ 2147483647 h 1729"/>
              <a:gd name="T44" fmla="*/ 2147483647 w 1021"/>
              <a:gd name="T45" fmla="*/ 2147483647 h 1729"/>
              <a:gd name="T46" fmla="*/ 2147483647 w 1021"/>
              <a:gd name="T47" fmla="*/ 2147483647 h 1729"/>
              <a:gd name="T48" fmla="*/ 2147483647 w 1021"/>
              <a:gd name="T49" fmla="*/ 2147483647 h 1729"/>
              <a:gd name="T50" fmla="*/ 2147483647 w 1021"/>
              <a:gd name="T51" fmla="*/ 2147483647 h 1729"/>
              <a:gd name="T52" fmla="*/ 2147483647 w 1021"/>
              <a:gd name="T53" fmla="*/ 2147483647 h 1729"/>
              <a:gd name="T54" fmla="*/ 2147483647 w 1021"/>
              <a:gd name="T55" fmla="*/ 2147483647 h 1729"/>
              <a:gd name="T56" fmla="*/ 2147483647 w 1021"/>
              <a:gd name="T57" fmla="*/ 2147483647 h 1729"/>
              <a:gd name="T58" fmla="*/ 2147483647 w 1021"/>
              <a:gd name="T59" fmla="*/ 2147483647 h 1729"/>
              <a:gd name="T60" fmla="*/ 2147483647 w 1021"/>
              <a:gd name="T61" fmla="*/ 2147483647 h 1729"/>
              <a:gd name="T62" fmla="*/ 2147483647 w 1021"/>
              <a:gd name="T63" fmla="*/ 2147483647 h 1729"/>
              <a:gd name="T64" fmla="*/ 2147483647 w 1021"/>
              <a:gd name="T65" fmla="*/ 2147483647 h 1729"/>
              <a:gd name="T66" fmla="*/ 2147483647 w 1021"/>
              <a:gd name="T67" fmla="*/ 2147483647 h 1729"/>
              <a:gd name="T68" fmla="*/ 2147483647 w 1021"/>
              <a:gd name="T69" fmla="*/ 2147483647 h 1729"/>
              <a:gd name="T70" fmla="*/ 2147483647 w 1021"/>
              <a:gd name="T71" fmla="*/ 2147483647 h 1729"/>
              <a:gd name="T72" fmla="*/ 2147483647 w 1021"/>
              <a:gd name="T73" fmla="*/ 2147483647 h 1729"/>
              <a:gd name="T74" fmla="*/ 2147483647 w 1021"/>
              <a:gd name="T75" fmla="*/ 2147483647 h 1729"/>
              <a:gd name="T76" fmla="*/ 2147483647 w 1021"/>
              <a:gd name="T77" fmla="*/ 2147483647 h 1729"/>
              <a:gd name="T78" fmla="*/ 2147483647 w 1021"/>
              <a:gd name="T79" fmla="*/ 2147483647 h 1729"/>
              <a:gd name="T80" fmla="*/ 2147483647 w 1021"/>
              <a:gd name="T81" fmla="*/ 2147483647 h 1729"/>
              <a:gd name="T82" fmla="*/ 2147483647 w 1021"/>
              <a:gd name="T83" fmla="*/ 2147483647 h 1729"/>
              <a:gd name="T84" fmla="*/ 2147483647 w 1021"/>
              <a:gd name="T85" fmla="*/ 2147483647 h 1729"/>
              <a:gd name="T86" fmla="*/ 2147483647 w 1021"/>
              <a:gd name="T87" fmla="*/ 2147483647 h 1729"/>
              <a:gd name="T88" fmla="*/ 2147483647 w 1021"/>
              <a:gd name="T89" fmla="*/ 2147483647 h 1729"/>
              <a:gd name="T90" fmla="*/ 2147483647 w 1021"/>
              <a:gd name="T91" fmla="*/ 2147483647 h 1729"/>
              <a:gd name="T92" fmla="*/ 2147483647 w 1021"/>
              <a:gd name="T93" fmla="*/ 2147483647 h 1729"/>
              <a:gd name="T94" fmla="*/ 2147483647 w 1021"/>
              <a:gd name="T95" fmla="*/ 2147483647 h 1729"/>
              <a:gd name="T96" fmla="*/ 0 w 1021"/>
              <a:gd name="T97" fmla="*/ 2147483647 h 1729"/>
              <a:gd name="T98" fmla="*/ 2147483647 w 1021"/>
              <a:gd name="T99" fmla="*/ 2147483647 h 1729"/>
              <a:gd name="T100" fmla="*/ 2147483647 w 1021"/>
              <a:gd name="T101" fmla="*/ 2147483647 h 1729"/>
              <a:gd name="T102" fmla="*/ 2147483647 w 1021"/>
              <a:gd name="T103" fmla="*/ 2147483647 h 1729"/>
              <a:gd name="T104" fmla="*/ 2147483647 w 1021"/>
              <a:gd name="T105" fmla="*/ 2147483647 h 1729"/>
              <a:gd name="T106" fmla="*/ 2147483647 w 1021"/>
              <a:gd name="T107" fmla="*/ 2147483647 h 1729"/>
              <a:gd name="T108" fmla="*/ 2147483647 w 1021"/>
              <a:gd name="T109" fmla="*/ 2147483647 h 1729"/>
              <a:gd name="T110" fmla="*/ 2147483647 w 1021"/>
              <a:gd name="T111" fmla="*/ 2147483647 h 1729"/>
              <a:gd name="T112" fmla="*/ 2147483647 w 1021"/>
              <a:gd name="T113" fmla="*/ 2147483647 h 1729"/>
              <a:gd name="T114" fmla="*/ 2147483647 w 1021"/>
              <a:gd name="T115" fmla="*/ 2147483647 h 1729"/>
              <a:gd name="T116" fmla="*/ 2147483647 w 1021"/>
              <a:gd name="T117" fmla="*/ 2147483647 h 1729"/>
              <a:gd name="T118" fmla="*/ 2147483647 w 1021"/>
              <a:gd name="T119" fmla="*/ 2147483647 h 172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21" h="1729">
                <a:moveTo>
                  <a:pt x="624" y="0"/>
                </a:moveTo>
                <a:lnTo>
                  <a:pt x="624" y="35"/>
                </a:lnTo>
                <a:lnTo>
                  <a:pt x="600" y="82"/>
                </a:lnTo>
                <a:lnTo>
                  <a:pt x="600" y="129"/>
                </a:lnTo>
                <a:lnTo>
                  <a:pt x="600" y="165"/>
                </a:lnTo>
                <a:lnTo>
                  <a:pt x="600" y="200"/>
                </a:lnTo>
                <a:lnTo>
                  <a:pt x="600" y="235"/>
                </a:lnTo>
                <a:lnTo>
                  <a:pt x="588" y="270"/>
                </a:lnTo>
                <a:lnTo>
                  <a:pt x="588" y="317"/>
                </a:lnTo>
                <a:lnTo>
                  <a:pt x="588" y="353"/>
                </a:lnTo>
                <a:lnTo>
                  <a:pt x="588" y="388"/>
                </a:lnTo>
                <a:lnTo>
                  <a:pt x="588" y="423"/>
                </a:lnTo>
                <a:lnTo>
                  <a:pt x="588" y="458"/>
                </a:lnTo>
                <a:lnTo>
                  <a:pt x="588" y="494"/>
                </a:lnTo>
                <a:lnTo>
                  <a:pt x="588" y="529"/>
                </a:lnTo>
                <a:lnTo>
                  <a:pt x="588" y="564"/>
                </a:lnTo>
                <a:lnTo>
                  <a:pt x="588" y="600"/>
                </a:lnTo>
                <a:lnTo>
                  <a:pt x="588" y="647"/>
                </a:lnTo>
                <a:lnTo>
                  <a:pt x="588" y="682"/>
                </a:lnTo>
                <a:lnTo>
                  <a:pt x="624" y="682"/>
                </a:lnTo>
                <a:lnTo>
                  <a:pt x="660" y="694"/>
                </a:lnTo>
                <a:lnTo>
                  <a:pt x="672" y="658"/>
                </a:lnTo>
                <a:lnTo>
                  <a:pt x="672" y="623"/>
                </a:lnTo>
                <a:lnTo>
                  <a:pt x="684" y="588"/>
                </a:lnTo>
                <a:lnTo>
                  <a:pt x="720" y="564"/>
                </a:lnTo>
                <a:lnTo>
                  <a:pt x="756" y="541"/>
                </a:lnTo>
                <a:lnTo>
                  <a:pt x="792" y="541"/>
                </a:lnTo>
                <a:lnTo>
                  <a:pt x="828" y="529"/>
                </a:lnTo>
                <a:lnTo>
                  <a:pt x="876" y="541"/>
                </a:lnTo>
                <a:lnTo>
                  <a:pt x="912" y="552"/>
                </a:lnTo>
                <a:lnTo>
                  <a:pt x="948" y="576"/>
                </a:lnTo>
                <a:lnTo>
                  <a:pt x="972" y="611"/>
                </a:lnTo>
                <a:lnTo>
                  <a:pt x="996" y="647"/>
                </a:lnTo>
                <a:lnTo>
                  <a:pt x="1008" y="682"/>
                </a:lnTo>
                <a:lnTo>
                  <a:pt x="1020" y="717"/>
                </a:lnTo>
                <a:lnTo>
                  <a:pt x="1020" y="752"/>
                </a:lnTo>
                <a:lnTo>
                  <a:pt x="1020" y="788"/>
                </a:lnTo>
                <a:lnTo>
                  <a:pt x="1008" y="835"/>
                </a:lnTo>
                <a:lnTo>
                  <a:pt x="996" y="870"/>
                </a:lnTo>
                <a:lnTo>
                  <a:pt x="960" y="905"/>
                </a:lnTo>
                <a:lnTo>
                  <a:pt x="924" y="929"/>
                </a:lnTo>
                <a:lnTo>
                  <a:pt x="888" y="952"/>
                </a:lnTo>
                <a:lnTo>
                  <a:pt x="852" y="952"/>
                </a:lnTo>
                <a:lnTo>
                  <a:pt x="816" y="952"/>
                </a:lnTo>
                <a:lnTo>
                  <a:pt x="780" y="940"/>
                </a:lnTo>
                <a:lnTo>
                  <a:pt x="732" y="917"/>
                </a:lnTo>
                <a:lnTo>
                  <a:pt x="708" y="882"/>
                </a:lnTo>
                <a:lnTo>
                  <a:pt x="696" y="846"/>
                </a:lnTo>
                <a:lnTo>
                  <a:pt x="660" y="823"/>
                </a:lnTo>
                <a:lnTo>
                  <a:pt x="624" y="823"/>
                </a:lnTo>
                <a:lnTo>
                  <a:pt x="588" y="823"/>
                </a:lnTo>
                <a:lnTo>
                  <a:pt x="588" y="858"/>
                </a:lnTo>
                <a:lnTo>
                  <a:pt x="588" y="893"/>
                </a:lnTo>
                <a:lnTo>
                  <a:pt x="600" y="929"/>
                </a:lnTo>
                <a:lnTo>
                  <a:pt x="612" y="964"/>
                </a:lnTo>
                <a:lnTo>
                  <a:pt x="612" y="999"/>
                </a:lnTo>
                <a:lnTo>
                  <a:pt x="624" y="1034"/>
                </a:lnTo>
                <a:lnTo>
                  <a:pt x="624" y="1070"/>
                </a:lnTo>
                <a:lnTo>
                  <a:pt x="624" y="1105"/>
                </a:lnTo>
                <a:lnTo>
                  <a:pt x="624" y="1199"/>
                </a:lnTo>
                <a:lnTo>
                  <a:pt x="624" y="1270"/>
                </a:lnTo>
                <a:lnTo>
                  <a:pt x="624" y="1340"/>
                </a:lnTo>
                <a:lnTo>
                  <a:pt x="624" y="1387"/>
                </a:lnTo>
                <a:lnTo>
                  <a:pt x="660" y="1375"/>
                </a:lnTo>
                <a:lnTo>
                  <a:pt x="696" y="1375"/>
                </a:lnTo>
                <a:lnTo>
                  <a:pt x="732" y="1375"/>
                </a:lnTo>
                <a:lnTo>
                  <a:pt x="780" y="1375"/>
                </a:lnTo>
                <a:lnTo>
                  <a:pt x="816" y="1387"/>
                </a:lnTo>
                <a:lnTo>
                  <a:pt x="852" y="1399"/>
                </a:lnTo>
                <a:lnTo>
                  <a:pt x="888" y="1411"/>
                </a:lnTo>
                <a:lnTo>
                  <a:pt x="924" y="1422"/>
                </a:lnTo>
                <a:lnTo>
                  <a:pt x="960" y="1458"/>
                </a:lnTo>
                <a:lnTo>
                  <a:pt x="972" y="1493"/>
                </a:lnTo>
                <a:lnTo>
                  <a:pt x="996" y="1528"/>
                </a:lnTo>
                <a:lnTo>
                  <a:pt x="996" y="1563"/>
                </a:lnTo>
                <a:lnTo>
                  <a:pt x="996" y="1599"/>
                </a:lnTo>
                <a:lnTo>
                  <a:pt x="984" y="1634"/>
                </a:lnTo>
                <a:lnTo>
                  <a:pt x="960" y="1669"/>
                </a:lnTo>
                <a:lnTo>
                  <a:pt x="924" y="1693"/>
                </a:lnTo>
                <a:lnTo>
                  <a:pt x="888" y="1704"/>
                </a:lnTo>
                <a:lnTo>
                  <a:pt x="852" y="1704"/>
                </a:lnTo>
                <a:lnTo>
                  <a:pt x="804" y="1704"/>
                </a:lnTo>
                <a:lnTo>
                  <a:pt x="768" y="1716"/>
                </a:lnTo>
                <a:lnTo>
                  <a:pt x="732" y="1716"/>
                </a:lnTo>
                <a:lnTo>
                  <a:pt x="696" y="1716"/>
                </a:lnTo>
                <a:lnTo>
                  <a:pt x="660" y="1728"/>
                </a:lnTo>
                <a:lnTo>
                  <a:pt x="624" y="1728"/>
                </a:lnTo>
                <a:lnTo>
                  <a:pt x="588" y="1728"/>
                </a:lnTo>
                <a:lnTo>
                  <a:pt x="552" y="1728"/>
                </a:lnTo>
                <a:lnTo>
                  <a:pt x="516" y="1728"/>
                </a:lnTo>
                <a:lnTo>
                  <a:pt x="480" y="1728"/>
                </a:lnTo>
                <a:lnTo>
                  <a:pt x="444" y="1728"/>
                </a:lnTo>
                <a:lnTo>
                  <a:pt x="408" y="1728"/>
                </a:lnTo>
                <a:lnTo>
                  <a:pt x="372" y="1728"/>
                </a:lnTo>
                <a:lnTo>
                  <a:pt x="336" y="1716"/>
                </a:lnTo>
                <a:lnTo>
                  <a:pt x="300" y="1716"/>
                </a:lnTo>
                <a:lnTo>
                  <a:pt x="264" y="1716"/>
                </a:lnTo>
                <a:lnTo>
                  <a:pt x="228" y="1704"/>
                </a:lnTo>
                <a:lnTo>
                  <a:pt x="192" y="1693"/>
                </a:lnTo>
                <a:lnTo>
                  <a:pt x="156" y="1681"/>
                </a:lnTo>
                <a:lnTo>
                  <a:pt x="120" y="1669"/>
                </a:lnTo>
                <a:lnTo>
                  <a:pt x="96" y="1634"/>
                </a:lnTo>
                <a:lnTo>
                  <a:pt x="72" y="1599"/>
                </a:lnTo>
                <a:lnTo>
                  <a:pt x="48" y="1563"/>
                </a:lnTo>
                <a:lnTo>
                  <a:pt x="48" y="1528"/>
                </a:lnTo>
                <a:lnTo>
                  <a:pt x="60" y="1493"/>
                </a:lnTo>
                <a:lnTo>
                  <a:pt x="84" y="1458"/>
                </a:lnTo>
                <a:lnTo>
                  <a:pt x="132" y="1434"/>
                </a:lnTo>
                <a:lnTo>
                  <a:pt x="168" y="1411"/>
                </a:lnTo>
                <a:lnTo>
                  <a:pt x="204" y="1399"/>
                </a:lnTo>
                <a:lnTo>
                  <a:pt x="252" y="1387"/>
                </a:lnTo>
                <a:lnTo>
                  <a:pt x="288" y="1387"/>
                </a:lnTo>
                <a:lnTo>
                  <a:pt x="336" y="1387"/>
                </a:lnTo>
                <a:lnTo>
                  <a:pt x="372" y="1387"/>
                </a:lnTo>
                <a:lnTo>
                  <a:pt x="408" y="1387"/>
                </a:lnTo>
                <a:lnTo>
                  <a:pt x="444" y="1387"/>
                </a:lnTo>
                <a:lnTo>
                  <a:pt x="456" y="1352"/>
                </a:lnTo>
                <a:lnTo>
                  <a:pt x="456" y="1317"/>
                </a:lnTo>
                <a:lnTo>
                  <a:pt x="456" y="1281"/>
                </a:lnTo>
                <a:lnTo>
                  <a:pt x="456" y="1246"/>
                </a:lnTo>
                <a:lnTo>
                  <a:pt x="456" y="1211"/>
                </a:lnTo>
                <a:lnTo>
                  <a:pt x="456" y="1176"/>
                </a:lnTo>
                <a:lnTo>
                  <a:pt x="444" y="1140"/>
                </a:lnTo>
                <a:lnTo>
                  <a:pt x="444" y="1105"/>
                </a:lnTo>
                <a:lnTo>
                  <a:pt x="444" y="1070"/>
                </a:lnTo>
                <a:lnTo>
                  <a:pt x="444" y="1034"/>
                </a:lnTo>
                <a:lnTo>
                  <a:pt x="444" y="999"/>
                </a:lnTo>
                <a:lnTo>
                  <a:pt x="444" y="964"/>
                </a:lnTo>
                <a:lnTo>
                  <a:pt x="444" y="929"/>
                </a:lnTo>
                <a:lnTo>
                  <a:pt x="444" y="893"/>
                </a:lnTo>
                <a:lnTo>
                  <a:pt x="408" y="870"/>
                </a:lnTo>
                <a:lnTo>
                  <a:pt x="372" y="870"/>
                </a:lnTo>
                <a:lnTo>
                  <a:pt x="336" y="870"/>
                </a:lnTo>
                <a:lnTo>
                  <a:pt x="336" y="905"/>
                </a:lnTo>
                <a:lnTo>
                  <a:pt x="336" y="940"/>
                </a:lnTo>
                <a:lnTo>
                  <a:pt x="300" y="964"/>
                </a:lnTo>
                <a:lnTo>
                  <a:pt x="264" y="987"/>
                </a:lnTo>
                <a:lnTo>
                  <a:pt x="228" y="987"/>
                </a:lnTo>
                <a:lnTo>
                  <a:pt x="192" y="987"/>
                </a:lnTo>
                <a:lnTo>
                  <a:pt x="156" y="987"/>
                </a:lnTo>
                <a:lnTo>
                  <a:pt x="120" y="976"/>
                </a:lnTo>
                <a:lnTo>
                  <a:pt x="84" y="964"/>
                </a:lnTo>
                <a:lnTo>
                  <a:pt x="60" y="929"/>
                </a:lnTo>
                <a:lnTo>
                  <a:pt x="36" y="893"/>
                </a:lnTo>
                <a:lnTo>
                  <a:pt x="12" y="858"/>
                </a:lnTo>
                <a:lnTo>
                  <a:pt x="0" y="823"/>
                </a:lnTo>
                <a:lnTo>
                  <a:pt x="0" y="788"/>
                </a:lnTo>
                <a:lnTo>
                  <a:pt x="0" y="752"/>
                </a:lnTo>
                <a:lnTo>
                  <a:pt x="24" y="717"/>
                </a:lnTo>
                <a:lnTo>
                  <a:pt x="60" y="694"/>
                </a:lnTo>
                <a:lnTo>
                  <a:pt x="96" y="670"/>
                </a:lnTo>
                <a:lnTo>
                  <a:pt x="132" y="658"/>
                </a:lnTo>
                <a:lnTo>
                  <a:pt x="180" y="658"/>
                </a:lnTo>
                <a:lnTo>
                  <a:pt x="216" y="658"/>
                </a:lnTo>
                <a:lnTo>
                  <a:pt x="252" y="670"/>
                </a:lnTo>
                <a:lnTo>
                  <a:pt x="288" y="682"/>
                </a:lnTo>
                <a:lnTo>
                  <a:pt x="312" y="717"/>
                </a:lnTo>
                <a:lnTo>
                  <a:pt x="324" y="752"/>
                </a:lnTo>
                <a:lnTo>
                  <a:pt x="360" y="752"/>
                </a:lnTo>
                <a:lnTo>
                  <a:pt x="396" y="752"/>
                </a:lnTo>
                <a:lnTo>
                  <a:pt x="432" y="752"/>
                </a:lnTo>
                <a:lnTo>
                  <a:pt x="432" y="717"/>
                </a:lnTo>
                <a:lnTo>
                  <a:pt x="444" y="682"/>
                </a:lnTo>
                <a:lnTo>
                  <a:pt x="444" y="647"/>
                </a:lnTo>
                <a:lnTo>
                  <a:pt x="444" y="600"/>
                </a:lnTo>
                <a:lnTo>
                  <a:pt x="444" y="564"/>
                </a:lnTo>
                <a:lnTo>
                  <a:pt x="444" y="529"/>
                </a:lnTo>
                <a:lnTo>
                  <a:pt x="444" y="494"/>
                </a:lnTo>
                <a:lnTo>
                  <a:pt x="444" y="458"/>
                </a:lnTo>
                <a:lnTo>
                  <a:pt x="444" y="423"/>
                </a:lnTo>
                <a:lnTo>
                  <a:pt x="444" y="376"/>
                </a:lnTo>
                <a:lnTo>
                  <a:pt x="444" y="341"/>
                </a:lnTo>
                <a:lnTo>
                  <a:pt x="444" y="306"/>
                </a:lnTo>
                <a:lnTo>
                  <a:pt x="432" y="259"/>
                </a:lnTo>
                <a:lnTo>
                  <a:pt x="432" y="223"/>
                </a:lnTo>
                <a:lnTo>
                  <a:pt x="432" y="188"/>
                </a:lnTo>
                <a:lnTo>
                  <a:pt x="432" y="153"/>
                </a:lnTo>
                <a:lnTo>
                  <a:pt x="432" y="118"/>
                </a:lnTo>
                <a:lnTo>
                  <a:pt x="432" y="82"/>
                </a:lnTo>
                <a:lnTo>
                  <a:pt x="432" y="47"/>
                </a:lnTo>
                <a:lnTo>
                  <a:pt x="432" y="12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8" name="AutoShape 51"/>
          <p:cNvSpPr>
            <a:spLocks noChangeArrowheads="1"/>
          </p:cNvSpPr>
          <p:nvPr/>
        </p:nvSpPr>
        <p:spPr bwMode="auto">
          <a:xfrm>
            <a:off x="4597400" y="1016000"/>
            <a:ext cx="1016000" cy="1168400"/>
          </a:xfrm>
          <a:prstGeom prst="diamond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109" name="Rectangle 52"/>
          <p:cNvSpPr>
            <a:spLocks noChangeArrowheads="1"/>
          </p:cNvSpPr>
          <p:nvPr/>
        </p:nvSpPr>
        <p:spPr bwMode="auto">
          <a:xfrm>
            <a:off x="4710113" y="13874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aa4</a:t>
            </a:r>
          </a:p>
        </p:txBody>
      </p:sp>
      <p:sp>
        <p:nvSpPr>
          <p:cNvPr id="45110" name="Line 53"/>
          <p:cNvSpPr>
            <a:spLocks noChangeShapeType="1"/>
          </p:cNvSpPr>
          <p:nvPr/>
        </p:nvSpPr>
        <p:spPr bwMode="auto">
          <a:xfrm>
            <a:off x="63404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11" name="Line 54"/>
          <p:cNvSpPr>
            <a:spLocks noChangeShapeType="1"/>
          </p:cNvSpPr>
          <p:nvPr/>
        </p:nvSpPr>
        <p:spPr bwMode="auto">
          <a:xfrm>
            <a:off x="68738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12" name="Line 55"/>
          <p:cNvSpPr>
            <a:spLocks noChangeShapeType="1"/>
          </p:cNvSpPr>
          <p:nvPr/>
        </p:nvSpPr>
        <p:spPr bwMode="auto">
          <a:xfrm>
            <a:off x="74072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13" name="Rectangle 56"/>
          <p:cNvSpPr>
            <a:spLocks noChangeArrowheads="1"/>
          </p:cNvSpPr>
          <p:nvPr/>
        </p:nvSpPr>
        <p:spPr bwMode="auto">
          <a:xfrm>
            <a:off x="5862638" y="5197475"/>
            <a:ext cx="4286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5114" name="Rectangle 57"/>
          <p:cNvSpPr>
            <a:spLocks noChangeArrowheads="1"/>
          </p:cNvSpPr>
          <p:nvPr/>
        </p:nvSpPr>
        <p:spPr bwMode="auto">
          <a:xfrm>
            <a:off x="6396038" y="5197475"/>
            <a:ext cx="4286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5115" name="Rectangle 58"/>
          <p:cNvSpPr>
            <a:spLocks noChangeArrowheads="1"/>
          </p:cNvSpPr>
          <p:nvPr/>
        </p:nvSpPr>
        <p:spPr bwMode="auto">
          <a:xfrm>
            <a:off x="6929438" y="5197475"/>
            <a:ext cx="4286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5116" name="Line 59"/>
          <p:cNvSpPr>
            <a:spLocks noChangeShapeType="1"/>
          </p:cNvSpPr>
          <p:nvPr/>
        </p:nvSpPr>
        <p:spPr bwMode="auto">
          <a:xfrm>
            <a:off x="55022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17" name="Line 60"/>
          <p:cNvSpPr>
            <a:spLocks noChangeShapeType="1"/>
          </p:cNvSpPr>
          <p:nvPr/>
        </p:nvSpPr>
        <p:spPr bwMode="auto">
          <a:xfrm>
            <a:off x="49688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18" name="Line 61"/>
          <p:cNvSpPr>
            <a:spLocks noChangeShapeType="1"/>
          </p:cNvSpPr>
          <p:nvPr/>
        </p:nvSpPr>
        <p:spPr bwMode="auto">
          <a:xfrm>
            <a:off x="4435475" y="5130800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19" name="Line 62"/>
          <p:cNvSpPr>
            <a:spLocks noChangeShapeType="1"/>
          </p:cNvSpPr>
          <p:nvPr/>
        </p:nvSpPr>
        <p:spPr bwMode="auto">
          <a:xfrm>
            <a:off x="79406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20" name="Line 63"/>
          <p:cNvSpPr>
            <a:spLocks noChangeShapeType="1"/>
          </p:cNvSpPr>
          <p:nvPr/>
        </p:nvSpPr>
        <p:spPr bwMode="auto">
          <a:xfrm>
            <a:off x="8474075" y="52070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8592" name="Group 64"/>
          <p:cNvGrpSpPr>
            <a:grpSpLocks/>
          </p:cNvGrpSpPr>
          <p:nvPr/>
        </p:nvGrpSpPr>
        <p:grpSpPr bwMode="auto">
          <a:xfrm>
            <a:off x="7178675" y="168275"/>
            <a:ext cx="1643063" cy="3868738"/>
            <a:chOff x="4522" y="106"/>
            <a:chExt cx="1035" cy="2437"/>
          </a:xfrm>
        </p:grpSpPr>
        <p:sp>
          <p:nvSpPr>
            <p:cNvPr id="45131" name="Freeform 65"/>
            <p:cNvSpPr>
              <a:spLocks/>
            </p:cNvSpPr>
            <p:nvPr/>
          </p:nvSpPr>
          <p:spPr bwMode="auto">
            <a:xfrm>
              <a:off x="4522" y="432"/>
              <a:ext cx="1021" cy="1729"/>
            </a:xfrm>
            <a:custGeom>
              <a:avLst/>
              <a:gdLst>
                <a:gd name="T0" fmla="*/ 600 w 1021"/>
                <a:gd name="T1" fmla="*/ 82 h 1729"/>
                <a:gd name="T2" fmla="*/ 600 w 1021"/>
                <a:gd name="T3" fmla="*/ 200 h 1729"/>
                <a:gd name="T4" fmla="*/ 588 w 1021"/>
                <a:gd name="T5" fmla="*/ 317 h 1729"/>
                <a:gd name="T6" fmla="*/ 588 w 1021"/>
                <a:gd name="T7" fmla="*/ 423 h 1729"/>
                <a:gd name="T8" fmla="*/ 588 w 1021"/>
                <a:gd name="T9" fmla="*/ 529 h 1729"/>
                <a:gd name="T10" fmla="*/ 588 w 1021"/>
                <a:gd name="T11" fmla="*/ 647 h 1729"/>
                <a:gd name="T12" fmla="*/ 660 w 1021"/>
                <a:gd name="T13" fmla="*/ 694 h 1729"/>
                <a:gd name="T14" fmla="*/ 684 w 1021"/>
                <a:gd name="T15" fmla="*/ 588 h 1729"/>
                <a:gd name="T16" fmla="*/ 792 w 1021"/>
                <a:gd name="T17" fmla="*/ 541 h 1729"/>
                <a:gd name="T18" fmla="*/ 912 w 1021"/>
                <a:gd name="T19" fmla="*/ 552 h 1729"/>
                <a:gd name="T20" fmla="*/ 996 w 1021"/>
                <a:gd name="T21" fmla="*/ 647 h 1729"/>
                <a:gd name="T22" fmla="*/ 1020 w 1021"/>
                <a:gd name="T23" fmla="*/ 752 h 1729"/>
                <a:gd name="T24" fmla="*/ 996 w 1021"/>
                <a:gd name="T25" fmla="*/ 870 h 1729"/>
                <a:gd name="T26" fmla="*/ 888 w 1021"/>
                <a:gd name="T27" fmla="*/ 952 h 1729"/>
                <a:gd name="T28" fmla="*/ 780 w 1021"/>
                <a:gd name="T29" fmla="*/ 940 h 1729"/>
                <a:gd name="T30" fmla="*/ 696 w 1021"/>
                <a:gd name="T31" fmla="*/ 846 h 1729"/>
                <a:gd name="T32" fmla="*/ 588 w 1021"/>
                <a:gd name="T33" fmla="*/ 823 h 1729"/>
                <a:gd name="T34" fmla="*/ 600 w 1021"/>
                <a:gd name="T35" fmla="*/ 929 h 1729"/>
                <a:gd name="T36" fmla="*/ 624 w 1021"/>
                <a:gd name="T37" fmla="*/ 1034 h 1729"/>
                <a:gd name="T38" fmla="*/ 624 w 1021"/>
                <a:gd name="T39" fmla="*/ 1199 h 1729"/>
                <a:gd name="T40" fmla="*/ 624 w 1021"/>
                <a:gd name="T41" fmla="*/ 1387 h 1729"/>
                <a:gd name="T42" fmla="*/ 732 w 1021"/>
                <a:gd name="T43" fmla="*/ 1375 h 1729"/>
                <a:gd name="T44" fmla="*/ 852 w 1021"/>
                <a:gd name="T45" fmla="*/ 1399 h 1729"/>
                <a:gd name="T46" fmla="*/ 960 w 1021"/>
                <a:gd name="T47" fmla="*/ 1458 h 1729"/>
                <a:gd name="T48" fmla="*/ 996 w 1021"/>
                <a:gd name="T49" fmla="*/ 1563 h 1729"/>
                <a:gd name="T50" fmla="*/ 960 w 1021"/>
                <a:gd name="T51" fmla="*/ 1669 h 1729"/>
                <a:gd name="T52" fmla="*/ 852 w 1021"/>
                <a:gd name="T53" fmla="*/ 1704 h 1729"/>
                <a:gd name="T54" fmla="*/ 732 w 1021"/>
                <a:gd name="T55" fmla="*/ 1716 h 1729"/>
                <a:gd name="T56" fmla="*/ 624 w 1021"/>
                <a:gd name="T57" fmla="*/ 1728 h 1729"/>
                <a:gd name="T58" fmla="*/ 516 w 1021"/>
                <a:gd name="T59" fmla="*/ 1728 h 1729"/>
                <a:gd name="T60" fmla="*/ 408 w 1021"/>
                <a:gd name="T61" fmla="*/ 1728 h 1729"/>
                <a:gd name="T62" fmla="*/ 300 w 1021"/>
                <a:gd name="T63" fmla="*/ 1716 h 1729"/>
                <a:gd name="T64" fmla="*/ 192 w 1021"/>
                <a:gd name="T65" fmla="*/ 1693 h 1729"/>
                <a:gd name="T66" fmla="*/ 96 w 1021"/>
                <a:gd name="T67" fmla="*/ 1634 h 1729"/>
                <a:gd name="T68" fmla="*/ 48 w 1021"/>
                <a:gd name="T69" fmla="*/ 1528 h 1729"/>
                <a:gd name="T70" fmla="*/ 132 w 1021"/>
                <a:gd name="T71" fmla="*/ 1434 h 1729"/>
                <a:gd name="T72" fmla="*/ 252 w 1021"/>
                <a:gd name="T73" fmla="*/ 1387 h 1729"/>
                <a:gd name="T74" fmla="*/ 372 w 1021"/>
                <a:gd name="T75" fmla="*/ 1387 h 1729"/>
                <a:gd name="T76" fmla="*/ 456 w 1021"/>
                <a:gd name="T77" fmla="*/ 1352 h 1729"/>
                <a:gd name="T78" fmla="*/ 456 w 1021"/>
                <a:gd name="T79" fmla="*/ 1246 h 1729"/>
                <a:gd name="T80" fmla="*/ 444 w 1021"/>
                <a:gd name="T81" fmla="*/ 1140 h 1729"/>
                <a:gd name="T82" fmla="*/ 444 w 1021"/>
                <a:gd name="T83" fmla="*/ 1034 h 1729"/>
                <a:gd name="T84" fmla="*/ 444 w 1021"/>
                <a:gd name="T85" fmla="*/ 929 h 1729"/>
                <a:gd name="T86" fmla="*/ 372 w 1021"/>
                <a:gd name="T87" fmla="*/ 870 h 1729"/>
                <a:gd name="T88" fmla="*/ 336 w 1021"/>
                <a:gd name="T89" fmla="*/ 940 h 1729"/>
                <a:gd name="T90" fmla="*/ 228 w 1021"/>
                <a:gd name="T91" fmla="*/ 987 h 1729"/>
                <a:gd name="T92" fmla="*/ 120 w 1021"/>
                <a:gd name="T93" fmla="*/ 976 h 1729"/>
                <a:gd name="T94" fmla="*/ 36 w 1021"/>
                <a:gd name="T95" fmla="*/ 893 h 1729"/>
                <a:gd name="T96" fmla="*/ 0 w 1021"/>
                <a:gd name="T97" fmla="*/ 788 h 1729"/>
                <a:gd name="T98" fmla="*/ 60 w 1021"/>
                <a:gd name="T99" fmla="*/ 694 h 1729"/>
                <a:gd name="T100" fmla="*/ 180 w 1021"/>
                <a:gd name="T101" fmla="*/ 658 h 1729"/>
                <a:gd name="T102" fmla="*/ 288 w 1021"/>
                <a:gd name="T103" fmla="*/ 682 h 1729"/>
                <a:gd name="T104" fmla="*/ 360 w 1021"/>
                <a:gd name="T105" fmla="*/ 752 h 1729"/>
                <a:gd name="T106" fmla="*/ 432 w 1021"/>
                <a:gd name="T107" fmla="*/ 717 h 1729"/>
                <a:gd name="T108" fmla="*/ 444 w 1021"/>
                <a:gd name="T109" fmla="*/ 600 h 1729"/>
                <a:gd name="T110" fmla="*/ 444 w 1021"/>
                <a:gd name="T111" fmla="*/ 494 h 1729"/>
                <a:gd name="T112" fmla="*/ 444 w 1021"/>
                <a:gd name="T113" fmla="*/ 376 h 1729"/>
                <a:gd name="T114" fmla="*/ 432 w 1021"/>
                <a:gd name="T115" fmla="*/ 259 h 1729"/>
                <a:gd name="T116" fmla="*/ 432 w 1021"/>
                <a:gd name="T117" fmla="*/ 153 h 1729"/>
                <a:gd name="T118" fmla="*/ 432 w 1021"/>
                <a:gd name="T119" fmla="*/ 47 h 17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21" h="1729">
                  <a:moveTo>
                    <a:pt x="624" y="0"/>
                  </a:moveTo>
                  <a:lnTo>
                    <a:pt x="624" y="35"/>
                  </a:lnTo>
                  <a:lnTo>
                    <a:pt x="600" y="82"/>
                  </a:lnTo>
                  <a:lnTo>
                    <a:pt x="600" y="129"/>
                  </a:lnTo>
                  <a:lnTo>
                    <a:pt x="600" y="165"/>
                  </a:lnTo>
                  <a:lnTo>
                    <a:pt x="600" y="200"/>
                  </a:lnTo>
                  <a:lnTo>
                    <a:pt x="600" y="235"/>
                  </a:lnTo>
                  <a:lnTo>
                    <a:pt x="588" y="270"/>
                  </a:lnTo>
                  <a:lnTo>
                    <a:pt x="588" y="317"/>
                  </a:lnTo>
                  <a:lnTo>
                    <a:pt x="588" y="353"/>
                  </a:lnTo>
                  <a:lnTo>
                    <a:pt x="588" y="388"/>
                  </a:lnTo>
                  <a:lnTo>
                    <a:pt x="588" y="423"/>
                  </a:lnTo>
                  <a:lnTo>
                    <a:pt x="588" y="458"/>
                  </a:lnTo>
                  <a:lnTo>
                    <a:pt x="588" y="494"/>
                  </a:lnTo>
                  <a:lnTo>
                    <a:pt x="588" y="529"/>
                  </a:lnTo>
                  <a:lnTo>
                    <a:pt x="588" y="564"/>
                  </a:lnTo>
                  <a:lnTo>
                    <a:pt x="588" y="600"/>
                  </a:lnTo>
                  <a:lnTo>
                    <a:pt x="588" y="647"/>
                  </a:lnTo>
                  <a:lnTo>
                    <a:pt x="588" y="682"/>
                  </a:lnTo>
                  <a:lnTo>
                    <a:pt x="624" y="682"/>
                  </a:lnTo>
                  <a:lnTo>
                    <a:pt x="660" y="694"/>
                  </a:lnTo>
                  <a:lnTo>
                    <a:pt x="672" y="658"/>
                  </a:lnTo>
                  <a:lnTo>
                    <a:pt x="672" y="623"/>
                  </a:lnTo>
                  <a:lnTo>
                    <a:pt x="684" y="588"/>
                  </a:lnTo>
                  <a:lnTo>
                    <a:pt x="720" y="564"/>
                  </a:lnTo>
                  <a:lnTo>
                    <a:pt x="756" y="541"/>
                  </a:lnTo>
                  <a:lnTo>
                    <a:pt x="792" y="541"/>
                  </a:lnTo>
                  <a:lnTo>
                    <a:pt x="828" y="529"/>
                  </a:lnTo>
                  <a:lnTo>
                    <a:pt x="876" y="541"/>
                  </a:lnTo>
                  <a:lnTo>
                    <a:pt x="912" y="552"/>
                  </a:lnTo>
                  <a:lnTo>
                    <a:pt x="948" y="576"/>
                  </a:lnTo>
                  <a:lnTo>
                    <a:pt x="972" y="611"/>
                  </a:lnTo>
                  <a:lnTo>
                    <a:pt x="996" y="647"/>
                  </a:lnTo>
                  <a:lnTo>
                    <a:pt x="1008" y="682"/>
                  </a:lnTo>
                  <a:lnTo>
                    <a:pt x="1020" y="717"/>
                  </a:lnTo>
                  <a:lnTo>
                    <a:pt x="1020" y="752"/>
                  </a:lnTo>
                  <a:lnTo>
                    <a:pt x="1020" y="788"/>
                  </a:lnTo>
                  <a:lnTo>
                    <a:pt x="1008" y="835"/>
                  </a:lnTo>
                  <a:lnTo>
                    <a:pt x="996" y="870"/>
                  </a:lnTo>
                  <a:lnTo>
                    <a:pt x="960" y="905"/>
                  </a:lnTo>
                  <a:lnTo>
                    <a:pt x="924" y="929"/>
                  </a:lnTo>
                  <a:lnTo>
                    <a:pt x="888" y="952"/>
                  </a:lnTo>
                  <a:lnTo>
                    <a:pt x="852" y="952"/>
                  </a:lnTo>
                  <a:lnTo>
                    <a:pt x="816" y="952"/>
                  </a:lnTo>
                  <a:lnTo>
                    <a:pt x="780" y="940"/>
                  </a:lnTo>
                  <a:lnTo>
                    <a:pt x="732" y="917"/>
                  </a:lnTo>
                  <a:lnTo>
                    <a:pt x="708" y="882"/>
                  </a:lnTo>
                  <a:lnTo>
                    <a:pt x="696" y="846"/>
                  </a:lnTo>
                  <a:lnTo>
                    <a:pt x="660" y="823"/>
                  </a:lnTo>
                  <a:lnTo>
                    <a:pt x="624" y="823"/>
                  </a:lnTo>
                  <a:lnTo>
                    <a:pt x="588" y="823"/>
                  </a:lnTo>
                  <a:lnTo>
                    <a:pt x="588" y="858"/>
                  </a:lnTo>
                  <a:lnTo>
                    <a:pt x="588" y="893"/>
                  </a:lnTo>
                  <a:lnTo>
                    <a:pt x="600" y="929"/>
                  </a:lnTo>
                  <a:lnTo>
                    <a:pt x="612" y="964"/>
                  </a:lnTo>
                  <a:lnTo>
                    <a:pt x="612" y="999"/>
                  </a:lnTo>
                  <a:lnTo>
                    <a:pt x="624" y="1034"/>
                  </a:lnTo>
                  <a:lnTo>
                    <a:pt x="624" y="1070"/>
                  </a:lnTo>
                  <a:lnTo>
                    <a:pt x="624" y="1105"/>
                  </a:lnTo>
                  <a:lnTo>
                    <a:pt x="624" y="1199"/>
                  </a:lnTo>
                  <a:lnTo>
                    <a:pt x="624" y="1270"/>
                  </a:lnTo>
                  <a:lnTo>
                    <a:pt x="624" y="1340"/>
                  </a:lnTo>
                  <a:lnTo>
                    <a:pt x="624" y="1387"/>
                  </a:lnTo>
                  <a:lnTo>
                    <a:pt x="660" y="1375"/>
                  </a:lnTo>
                  <a:lnTo>
                    <a:pt x="696" y="1375"/>
                  </a:lnTo>
                  <a:lnTo>
                    <a:pt x="732" y="1375"/>
                  </a:lnTo>
                  <a:lnTo>
                    <a:pt x="780" y="1375"/>
                  </a:lnTo>
                  <a:lnTo>
                    <a:pt x="816" y="1387"/>
                  </a:lnTo>
                  <a:lnTo>
                    <a:pt x="852" y="1399"/>
                  </a:lnTo>
                  <a:lnTo>
                    <a:pt x="888" y="1411"/>
                  </a:lnTo>
                  <a:lnTo>
                    <a:pt x="924" y="1422"/>
                  </a:lnTo>
                  <a:lnTo>
                    <a:pt x="960" y="1458"/>
                  </a:lnTo>
                  <a:lnTo>
                    <a:pt x="972" y="1493"/>
                  </a:lnTo>
                  <a:lnTo>
                    <a:pt x="996" y="1528"/>
                  </a:lnTo>
                  <a:lnTo>
                    <a:pt x="996" y="1563"/>
                  </a:lnTo>
                  <a:lnTo>
                    <a:pt x="996" y="1599"/>
                  </a:lnTo>
                  <a:lnTo>
                    <a:pt x="984" y="1634"/>
                  </a:lnTo>
                  <a:lnTo>
                    <a:pt x="960" y="1669"/>
                  </a:lnTo>
                  <a:lnTo>
                    <a:pt x="924" y="1693"/>
                  </a:lnTo>
                  <a:lnTo>
                    <a:pt x="888" y="1704"/>
                  </a:lnTo>
                  <a:lnTo>
                    <a:pt x="852" y="1704"/>
                  </a:lnTo>
                  <a:lnTo>
                    <a:pt x="804" y="1704"/>
                  </a:lnTo>
                  <a:lnTo>
                    <a:pt x="768" y="1716"/>
                  </a:lnTo>
                  <a:lnTo>
                    <a:pt x="732" y="1716"/>
                  </a:lnTo>
                  <a:lnTo>
                    <a:pt x="696" y="1716"/>
                  </a:lnTo>
                  <a:lnTo>
                    <a:pt x="660" y="1728"/>
                  </a:lnTo>
                  <a:lnTo>
                    <a:pt x="624" y="1728"/>
                  </a:lnTo>
                  <a:lnTo>
                    <a:pt x="588" y="1728"/>
                  </a:lnTo>
                  <a:lnTo>
                    <a:pt x="552" y="1728"/>
                  </a:lnTo>
                  <a:lnTo>
                    <a:pt x="516" y="1728"/>
                  </a:lnTo>
                  <a:lnTo>
                    <a:pt x="480" y="1728"/>
                  </a:lnTo>
                  <a:lnTo>
                    <a:pt x="444" y="1728"/>
                  </a:lnTo>
                  <a:lnTo>
                    <a:pt x="408" y="1728"/>
                  </a:lnTo>
                  <a:lnTo>
                    <a:pt x="372" y="1728"/>
                  </a:lnTo>
                  <a:lnTo>
                    <a:pt x="336" y="1716"/>
                  </a:lnTo>
                  <a:lnTo>
                    <a:pt x="300" y="1716"/>
                  </a:lnTo>
                  <a:lnTo>
                    <a:pt x="264" y="1716"/>
                  </a:lnTo>
                  <a:lnTo>
                    <a:pt x="228" y="1704"/>
                  </a:lnTo>
                  <a:lnTo>
                    <a:pt x="192" y="1693"/>
                  </a:lnTo>
                  <a:lnTo>
                    <a:pt x="156" y="1681"/>
                  </a:lnTo>
                  <a:lnTo>
                    <a:pt x="120" y="1669"/>
                  </a:lnTo>
                  <a:lnTo>
                    <a:pt x="96" y="1634"/>
                  </a:lnTo>
                  <a:lnTo>
                    <a:pt x="72" y="1599"/>
                  </a:lnTo>
                  <a:lnTo>
                    <a:pt x="48" y="1563"/>
                  </a:lnTo>
                  <a:lnTo>
                    <a:pt x="48" y="1528"/>
                  </a:lnTo>
                  <a:lnTo>
                    <a:pt x="60" y="1493"/>
                  </a:lnTo>
                  <a:lnTo>
                    <a:pt x="84" y="1458"/>
                  </a:lnTo>
                  <a:lnTo>
                    <a:pt x="132" y="1434"/>
                  </a:lnTo>
                  <a:lnTo>
                    <a:pt x="168" y="1411"/>
                  </a:lnTo>
                  <a:lnTo>
                    <a:pt x="204" y="1399"/>
                  </a:lnTo>
                  <a:lnTo>
                    <a:pt x="252" y="1387"/>
                  </a:lnTo>
                  <a:lnTo>
                    <a:pt x="288" y="1387"/>
                  </a:lnTo>
                  <a:lnTo>
                    <a:pt x="336" y="1387"/>
                  </a:lnTo>
                  <a:lnTo>
                    <a:pt x="372" y="1387"/>
                  </a:lnTo>
                  <a:lnTo>
                    <a:pt x="408" y="1387"/>
                  </a:lnTo>
                  <a:lnTo>
                    <a:pt x="444" y="1387"/>
                  </a:lnTo>
                  <a:lnTo>
                    <a:pt x="456" y="1352"/>
                  </a:lnTo>
                  <a:lnTo>
                    <a:pt x="456" y="1317"/>
                  </a:lnTo>
                  <a:lnTo>
                    <a:pt x="456" y="1281"/>
                  </a:lnTo>
                  <a:lnTo>
                    <a:pt x="456" y="1246"/>
                  </a:lnTo>
                  <a:lnTo>
                    <a:pt x="456" y="1211"/>
                  </a:lnTo>
                  <a:lnTo>
                    <a:pt x="456" y="1176"/>
                  </a:lnTo>
                  <a:lnTo>
                    <a:pt x="444" y="1140"/>
                  </a:lnTo>
                  <a:lnTo>
                    <a:pt x="444" y="1105"/>
                  </a:lnTo>
                  <a:lnTo>
                    <a:pt x="444" y="1070"/>
                  </a:lnTo>
                  <a:lnTo>
                    <a:pt x="444" y="1034"/>
                  </a:lnTo>
                  <a:lnTo>
                    <a:pt x="444" y="999"/>
                  </a:lnTo>
                  <a:lnTo>
                    <a:pt x="444" y="964"/>
                  </a:lnTo>
                  <a:lnTo>
                    <a:pt x="444" y="929"/>
                  </a:lnTo>
                  <a:lnTo>
                    <a:pt x="444" y="893"/>
                  </a:lnTo>
                  <a:lnTo>
                    <a:pt x="408" y="870"/>
                  </a:lnTo>
                  <a:lnTo>
                    <a:pt x="372" y="870"/>
                  </a:lnTo>
                  <a:lnTo>
                    <a:pt x="336" y="870"/>
                  </a:lnTo>
                  <a:lnTo>
                    <a:pt x="336" y="905"/>
                  </a:lnTo>
                  <a:lnTo>
                    <a:pt x="336" y="940"/>
                  </a:lnTo>
                  <a:lnTo>
                    <a:pt x="300" y="964"/>
                  </a:lnTo>
                  <a:lnTo>
                    <a:pt x="264" y="987"/>
                  </a:lnTo>
                  <a:lnTo>
                    <a:pt x="228" y="987"/>
                  </a:lnTo>
                  <a:lnTo>
                    <a:pt x="192" y="987"/>
                  </a:lnTo>
                  <a:lnTo>
                    <a:pt x="156" y="987"/>
                  </a:lnTo>
                  <a:lnTo>
                    <a:pt x="120" y="976"/>
                  </a:lnTo>
                  <a:lnTo>
                    <a:pt x="84" y="964"/>
                  </a:lnTo>
                  <a:lnTo>
                    <a:pt x="60" y="929"/>
                  </a:lnTo>
                  <a:lnTo>
                    <a:pt x="36" y="893"/>
                  </a:lnTo>
                  <a:lnTo>
                    <a:pt x="12" y="858"/>
                  </a:lnTo>
                  <a:lnTo>
                    <a:pt x="0" y="823"/>
                  </a:lnTo>
                  <a:lnTo>
                    <a:pt x="0" y="788"/>
                  </a:lnTo>
                  <a:lnTo>
                    <a:pt x="0" y="752"/>
                  </a:lnTo>
                  <a:lnTo>
                    <a:pt x="24" y="717"/>
                  </a:lnTo>
                  <a:lnTo>
                    <a:pt x="60" y="694"/>
                  </a:lnTo>
                  <a:lnTo>
                    <a:pt x="96" y="670"/>
                  </a:lnTo>
                  <a:lnTo>
                    <a:pt x="132" y="658"/>
                  </a:lnTo>
                  <a:lnTo>
                    <a:pt x="180" y="658"/>
                  </a:lnTo>
                  <a:lnTo>
                    <a:pt x="216" y="658"/>
                  </a:lnTo>
                  <a:lnTo>
                    <a:pt x="252" y="670"/>
                  </a:lnTo>
                  <a:lnTo>
                    <a:pt x="288" y="682"/>
                  </a:lnTo>
                  <a:lnTo>
                    <a:pt x="312" y="717"/>
                  </a:lnTo>
                  <a:lnTo>
                    <a:pt x="324" y="752"/>
                  </a:lnTo>
                  <a:lnTo>
                    <a:pt x="360" y="752"/>
                  </a:lnTo>
                  <a:lnTo>
                    <a:pt x="396" y="752"/>
                  </a:lnTo>
                  <a:lnTo>
                    <a:pt x="432" y="752"/>
                  </a:lnTo>
                  <a:lnTo>
                    <a:pt x="432" y="717"/>
                  </a:lnTo>
                  <a:lnTo>
                    <a:pt x="444" y="682"/>
                  </a:lnTo>
                  <a:lnTo>
                    <a:pt x="444" y="647"/>
                  </a:lnTo>
                  <a:lnTo>
                    <a:pt x="444" y="600"/>
                  </a:lnTo>
                  <a:lnTo>
                    <a:pt x="444" y="564"/>
                  </a:lnTo>
                  <a:lnTo>
                    <a:pt x="444" y="529"/>
                  </a:lnTo>
                  <a:lnTo>
                    <a:pt x="444" y="494"/>
                  </a:lnTo>
                  <a:lnTo>
                    <a:pt x="444" y="458"/>
                  </a:lnTo>
                  <a:lnTo>
                    <a:pt x="444" y="423"/>
                  </a:lnTo>
                  <a:lnTo>
                    <a:pt x="444" y="376"/>
                  </a:lnTo>
                  <a:lnTo>
                    <a:pt x="444" y="341"/>
                  </a:lnTo>
                  <a:lnTo>
                    <a:pt x="444" y="306"/>
                  </a:lnTo>
                  <a:lnTo>
                    <a:pt x="432" y="259"/>
                  </a:lnTo>
                  <a:lnTo>
                    <a:pt x="432" y="223"/>
                  </a:lnTo>
                  <a:lnTo>
                    <a:pt x="432" y="188"/>
                  </a:lnTo>
                  <a:lnTo>
                    <a:pt x="432" y="153"/>
                  </a:lnTo>
                  <a:lnTo>
                    <a:pt x="432" y="118"/>
                  </a:lnTo>
                  <a:lnTo>
                    <a:pt x="432" y="82"/>
                  </a:lnTo>
                  <a:lnTo>
                    <a:pt x="432" y="47"/>
                  </a:lnTo>
                  <a:lnTo>
                    <a:pt x="432" y="12"/>
                  </a:lnTo>
                </a:path>
              </a:pathLst>
            </a:custGeom>
            <a:noFill/>
            <a:ln w="50800" cap="rnd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32" name="Line 66"/>
            <p:cNvSpPr>
              <a:spLocks noChangeShapeType="1"/>
            </p:cNvSpPr>
            <p:nvPr/>
          </p:nvSpPr>
          <p:spPr bwMode="auto">
            <a:xfrm>
              <a:off x="4762" y="2176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3" name="Line 67"/>
            <p:cNvSpPr>
              <a:spLocks noChangeShapeType="1"/>
            </p:cNvSpPr>
            <p:nvPr/>
          </p:nvSpPr>
          <p:spPr bwMode="auto">
            <a:xfrm>
              <a:off x="5098" y="2176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4" name="Line 68"/>
            <p:cNvSpPr>
              <a:spLocks noChangeShapeType="1"/>
            </p:cNvSpPr>
            <p:nvPr/>
          </p:nvSpPr>
          <p:spPr bwMode="auto">
            <a:xfrm>
              <a:off x="5434" y="2176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5" name="Rectangle 69"/>
            <p:cNvSpPr>
              <a:spLocks noChangeArrowheads="1"/>
            </p:cNvSpPr>
            <p:nvPr/>
          </p:nvSpPr>
          <p:spPr bwMode="auto">
            <a:xfrm>
              <a:off x="4609" y="2218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U</a:t>
              </a:r>
            </a:p>
          </p:txBody>
        </p:sp>
        <p:sp>
          <p:nvSpPr>
            <p:cNvPr id="45136" name="Rectangle 70"/>
            <p:cNvSpPr>
              <a:spLocks noChangeArrowheads="1"/>
            </p:cNvSpPr>
            <p:nvPr/>
          </p:nvSpPr>
          <p:spPr bwMode="auto">
            <a:xfrm>
              <a:off x="4945" y="2218"/>
              <a:ext cx="288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G</a:t>
              </a:r>
            </a:p>
          </p:txBody>
        </p:sp>
        <p:sp>
          <p:nvSpPr>
            <p:cNvPr id="45137" name="Rectangle 71"/>
            <p:cNvSpPr>
              <a:spLocks noChangeArrowheads="1"/>
            </p:cNvSpPr>
            <p:nvPr/>
          </p:nvSpPr>
          <p:spPr bwMode="auto">
            <a:xfrm>
              <a:off x="5281" y="2218"/>
              <a:ext cx="276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</a:t>
              </a:r>
            </a:p>
          </p:txBody>
        </p:sp>
        <p:sp>
          <p:nvSpPr>
            <p:cNvPr id="45138" name="Rectangle 72"/>
            <p:cNvSpPr>
              <a:spLocks noChangeArrowheads="1"/>
            </p:cNvSpPr>
            <p:nvPr/>
          </p:nvSpPr>
          <p:spPr bwMode="auto">
            <a:xfrm>
              <a:off x="4647" y="1839"/>
              <a:ext cx="76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b="1"/>
                <a:t>5-tRNA</a:t>
              </a:r>
            </a:p>
          </p:txBody>
        </p:sp>
        <p:sp>
          <p:nvSpPr>
            <p:cNvPr id="45139" name="AutoShape 73"/>
            <p:cNvSpPr>
              <a:spLocks noChangeArrowheads="1"/>
            </p:cNvSpPr>
            <p:nvPr/>
          </p:nvSpPr>
          <p:spPr bwMode="auto">
            <a:xfrm rot="10800000" flipH="1" flipV="1">
              <a:off x="4912" y="112"/>
              <a:ext cx="544" cy="4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7 w 21600"/>
                <a:gd name="T13" fmla="*/ 4484 h 21600"/>
                <a:gd name="T14" fmla="*/ 17113 w 21600"/>
                <a:gd name="T15" fmla="*/ 1711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FF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0" name="Rectangle 74"/>
            <p:cNvSpPr>
              <a:spLocks noChangeArrowheads="1"/>
            </p:cNvSpPr>
            <p:nvPr/>
          </p:nvSpPr>
          <p:spPr bwMode="auto">
            <a:xfrm>
              <a:off x="4935" y="106"/>
              <a:ext cx="489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aa5</a:t>
              </a:r>
            </a:p>
          </p:txBody>
        </p:sp>
      </p:grpSp>
      <p:sp>
        <p:nvSpPr>
          <p:cNvPr id="45122" name="Line 75"/>
          <p:cNvSpPr>
            <a:spLocks noChangeShapeType="1"/>
          </p:cNvSpPr>
          <p:nvPr/>
        </p:nvSpPr>
        <p:spPr bwMode="auto">
          <a:xfrm>
            <a:off x="2540000" y="5867400"/>
            <a:ext cx="353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23" name="Rectangle 76"/>
          <p:cNvSpPr>
            <a:spLocks noChangeArrowheads="1"/>
          </p:cNvSpPr>
          <p:nvPr/>
        </p:nvSpPr>
        <p:spPr bwMode="auto">
          <a:xfrm>
            <a:off x="1509713" y="6264275"/>
            <a:ext cx="58785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Ribosomes move over one codon</a:t>
            </a:r>
          </a:p>
        </p:txBody>
      </p:sp>
      <p:sp>
        <p:nvSpPr>
          <p:cNvPr id="45124" name="Line 77"/>
          <p:cNvSpPr>
            <a:spLocks noChangeShapeType="1"/>
          </p:cNvSpPr>
          <p:nvPr/>
        </p:nvSpPr>
        <p:spPr bwMode="auto">
          <a:xfrm>
            <a:off x="1854200" y="558800"/>
            <a:ext cx="330200" cy="1778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25" name="Line 78"/>
          <p:cNvSpPr>
            <a:spLocks noChangeShapeType="1"/>
          </p:cNvSpPr>
          <p:nvPr/>
        </p:nvSpPr>
        <p:spPr bwMode="auto">
          <a:xfrm>
            <a:off x="3073400" y="1092200"/>
            <a:ext cx="330200" cy="1016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26" name="Line 79"/>
          <p:cNvSpPr>
            <a:spLocks noChangeShapeType="1"/>
          </p:cNvSpPr>
          <p:nvPr/>
        </p:nvSpPr>
        <p:spPr bwMode="auto">
          <a:xfrm>
            <a:off x="4064000" y="1320800"/>
            <a:ext cx="711200" cy="254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27" name="Line 80"/>
          <p:cNvSpPr>
            <a:spLocks noChangeShapeType="1"/>
          </p:cNvSpPr>
          <p:nvPr/>
        </p:nvSpPr>
        <p:spPr bwMode="auto">
          <a:xfrm flipH="1" flipV="1">
            <a:off x="1193800" y="3098800"/>
            <a:ext cx="1727200" cy="965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28" name="Line 81"/>
          <p:cNvSpPr>
            <a:spLocks noChangeShapeType="1"/>
          </p:cNvSpPr>
          <p:nvPr/>
        </p:nvSpPr>
        <p:spPr bwMode="auto">
          <a:xfrm flipV="1">
            <a:off x="3225800" y="508000"/>
            <a:ext cx="254000" cy="584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29" name="Line 82"/>
          <p:cNvSpPr>
            <a:spLocks noChangeShapeType="1"/>
          </p:cNvSpPr>
          <p:nvPr/>
        </p:nvSpPr>
        <p:spPr bwMode="auto">
          <a:xfrm flipH="1" flipV="1">
            <a:off x="4165600" y="508000"/>
            <a:ext cx="127000" cy="812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30" name="Line 83"/>
          <p:cNvSpPr>
            <a:spLocks noChangeShapeType="1"/>
          </p:cNvSpPr>
          <p:nvPr/>
        </p:nvSpPr>
        <p:spPr bwMode="auto">
          <a:xfrm flipV="1">
            <a:off x="2006600" y="355600"/>
            <a:ext cx="939800" cy="127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220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8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8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D9F54AD-1327-412F-BFA5-8C47D533D0EC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46083" name="Freeform 2"/>
          <p:cNvSpPr>
            <a:spLocks/>
          </p:cNvSpPr>
          <p:nvPr/>
        </p:nvSpPr>
        <p:spPr bwMode="auto">
          <a:xfrm>
            <a:off x="3197225" y="1752600"/>
            <a:ext cx="5583238" cy="3563938"/>
          </a:xfrm>
          <a:custGeom>
            <a:avLst/>
            <a:gdLst>
              <a:gd name="T0" fmla="*/ 2147483647 w 3517"/>
              <a:gd name="T1" fmla="*/ 2147483647 h 2245"/>
              <a:gd name="T2" fmla="*/ 2147483647 w 3517"/>
              <a:gd name="T3" fmla="*/ 2147483647 h 2245"/>
              <a:gd name="T4" fmla="*/ 2147483647 w 3517"/>
              <a:gd name="T5" fmla="*/ 2147483647 h 2245"/>
              <a:gd name="T6" fmla="*/ 2147483647 w 3517"/>
              <a:gd name="T7" fmla="*/ 2147483647 h 2245"/>
              <a:gd name="T8" fmla="*/ 2147483647 w 3517"/>
              <a:gd name="T9" fmla="*/ 2147483647 h 2245"/>
              <a:gd name="T10" fmla="*/ 2147483647 w 3517"/>
              <a:gd name="T11" fmla="*/ 2147483647 h 2245"/>
              <a:gd name="T12" fmla="*/ 0 w 3517"/>
              <a:gd name="T13" fmla="*/ 2147483647 h 2245"/>
              <a:gd name="T14" fmla="*/ 0 w 3517"/>
              <a:gd name="T15" fmla="*/ 2147483647 h 2245"/>
              <a:gd name="T16" fmla="*/ 0 w 3517"/>
              <a:gd name="T17" fmla="*/ 2147483647 h 2245"/>
              <a:gd name="T18" fmla="*/ 2147483647 w 3517"/>
              <a:gd name="T19" fmla="*/ 2147483647 h 2245"/>
              <a:gd name="T20" fmla="*/ 2147483647 w 3517"/>
              <a:gd name="T21" fmla="*/ 2147483647 h 2245"/>
              <a:gd name="T22" fmla="*/ 2147483647 w 3517"/>
              <a:gd name="T23" fmla="*/ 2147483647 h 2245"/>
              <a:gd name="T24" fmla="*/ 2147483647 w 3517"/>
              <a:gd name="T25" fmla="*/ 2147483647 h 2245"/>
              <a:gd name="T26" fmla="*/ 2147483647 w 3517"/>
              <a:gd name="T27" fmla="*/ 2147483647 h 2245"/>
              <a:gd name="T28" fmla="*/ 2147483647 w 3517"/>
              <a:gd name="T29" fmla="*/ 2147483647 h 2245"/>
              <a:gd name="T30" fmla="*/ 2147483647 w 3517"/>
              <a:gd name="T31" fmla="*/ 2147483647 h 2245"/>
              <a:gd name="T32" fmla="*/ 2147483647 w 3517"/>
              <a:gd name="T33" fmla="*/ 2147483647 h 2245"/>
              <a:gd name="T34" fmla="*/ 2147483647 w 3517"/>
              <a:gd name="T35" fmla="*/ 2147483647 h 2245"/>
              <a:gd name="T36" fmla="*/ 2147483647 w 3517"/>
              <a:gd name="T37" fmla="*/ 0 h 2245"/>
              <a:gd name="T38" fmla="*/ 2147483647 w 3517"/>
              <a:gd name="T39" fmla="*/ 0 h 2245"/>
              <a:gd name="T40" fmla="*/ 2147483647 w 3517"/>
              <a:gd name="T41" fmla="*/ 0 h 2245"/>
              <a:gd name="T42" fmla="*/ 2147483647 w 3517"/>
              <a:gd name="T43" fmla="*/ 2147483647 h 2245"/>
              <a:gd name="T44" fmla="*/ 2147483647 w 3517"/>
              <a:gd name="T45" fmla="*/ 2147483647 h 2245"/>
              <a:gd name="T46" fmla="*/ 2147483647 w 3517"/>
              <a:gd name="T47" fmla="*/ 2147483647 h 2245"/>
              <a:gd name="T48" fmla="*/ 2147483647 w 3517"/>
              <a:gd name="T49" fmla="*/ 2147483647 h 2245"/>
              <a:gd name="T50" fmla="*/ 2147483647 w 3517"/>
              <a:gd name="T51" fmla="*/ 2147483647 h 2245"/>
              <a:gd name="T52" fmla="*/ 2147483647 w 3517"/>
              <a:gd name="T53" fmla="*/ 2147483647 h 2245"/>
              <a:gd name="T54" fmla="*/ 2147483647 w 3517"/>
              <a:gd name="T55" fmla="*/ 2147483647 h 2245"/>
              <a:gd name="T56" fmla="*/ 2147483647 w 3517"/>
              <a:gd name="T57" fmla="*/ 2147483647 h 2245"/>
              <a:gd name="T58" fmla="*/ 2147483647 w 3517"/>
              <a:gd name="T59" fmla="*/ 2147483647 h 2245"/>
              <a:gd name="T60" fmla="*/ 2147483647 w 3517"/>
              <a:gd name="T61" fmla="*/ 2147483647 h 2245"/>
              <a:gd name="T62" fmla="*/ 2147483647 w 3517"/>
              <a:gd name="T63" fmla="*/ 2147483647 h 2245"/>
              <a:gd name="T64" fmla="*/ 2147483647 w 3517"/>
              <a:gd name="T65" fmla="*/ 2147483647 h 2245"/>
              <a:gd name="T66" fmla="*/ 2147483647 w 3517"/>
              <a:gd name="T67" fmla="*/ 2147483647 h 2245"/>
              <a:gd name="T68" fmla="*/ 2147483647 w 3517"/>
              <a:gd name="T69" fmla="*/ 2147483647 h 2245"/>
              <a:gd name="T70" fmla="*/ 2147483647 w 3517"/>
              <a:gd name="T71" fmla="*/ 2147483647 h 2245"/>
              <a:gd name="T72" fmla="*/ 2147483647 w 3517"/>
              <a:gd name="T73" fmla="*/ 2147483647 h 2245"/>
              <a:gd name="T74" fmla="*/ 2147483647 w 3517"/>
              <a:gd name="T75" fmla="*/ 2147483647 h 2245"/>
              <a:gd name="T76" fmla="*/ 2147483647 w 3517"/>
              <a:gd name="T77" fmla="*/ 2147483647 h 2245"/>
              <a:gd name="T78" fmla="*/ 2147483647 w 3517"/>
              <a:gd name="T79" fmla="*/ 2147483647 h 2245"/>
              <a:gd name="T80" fmla="*/ 2147483647 w 3517"/>
              <a:gd name="T81" fmla="*/ 2147483647 h 2245"/>
              <a:gd name="T82" fmla="*/ 2147483647 w 3517"/>
              <a:gd name="T83" fmla="*/ 2147483647 h 2245"/>
              <a:gd name="T84" fmla="*/ 2147483647 w 3517"/>
              <a:gd name="T85" fmla="*/ 2147483647 h 2245"/>
              <a:gd name="T86" fmla="*/ 2147483647 w 3517"/>
              <a:gd name="T87" fmla="*/ 2147483647 h 2245"/>
              <a:gd name="T88" fmla="*/ 2147483647 w 3517"/>
              <a:gd name="T89" fmla="*/ 2147483647 h 2245"/>
              <a:gd name="T90" fmla="*/ 2147483647 w 3517"/>
              <a:gd name="T91" fmla="*/ 2147483647 h 2245"/>
              <a:gd name="T92" fmla="*/ 2147483647 w 3517"/>
              <a:gd name="T93" fmla="*/ 2147483647 h 2245"/>
              <a:gd name="T94" fmla="*/ 2147483647 w 3517"/>
              <a:gd name="T95" fmla="*/ 2147483647 h 2245"/>
              <a:gd name="T96" fmla="*/ 2147483647 w 3517"/>
              <a:gd name="T97" fmla="*/ 2147483647 h 2245"/>
              <a:gd name="T98" fmla="*/ 2147483647 w 3517"/>
              <a:gd name="T99" fmla="*/ 2147483647 h 2245"/>
              <a:gd name="T100" fmla="*/ 2147483647 w 3517"/>
              <a:gd name="T101" fmla="*/ 2147483647 h 2245"/>
              <a:gd name="T102" fmla="*/ 2147483647 w 3517"/>
              <a:gd name="T103" fmla="*/ 2147483647 h 2245"/>
              <a:gd name="T104" fmla="*/ 2147483647 w 3517"/>
              <a:gd name="T105" fmla="*/ 2147483647 h 2245"/>
              <a:gd name="T106" fmla="*/ 2147483647 w 3517"/>
              <a:gd name="T107" fmla="*/ 2147483647 h 2245"/>
              <a:gd name="T108" fmla="*/ 2147483647 w 3517"/>
              <a:gd name="T109" fmla="*/ 2147483647 h 2245"/>
              <a:gd name="T110" fmla="*/ 2147483647 w 3517"/>
              <a:gd name="T111" fmla="*/ 2147483647 h 2245"/>
              <a:gd name="T112" fmla="*/ 2147483647 w 3517"/>
              <a:gd name="T113" fmla="*/ 2147483647 h 2245"/>
              <a:gd name="T114" fmla="*/ 2147483647 w 3517"/>
              <a:gd name="T115" fmla="*/ 2147483647 h 2245"/>
              <a:gd name="T116" fmla="*/ 2147483647 w 3517"/>
              <a:gd name="T117" fmla="*/ 2147483647 h 224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517" h="2245">
                <a:moveTo>
                  <a:pt x="348" y="2208"/>
                </a:moveTo>
                <a:lnTo>
                  <a:pt x="324" y="2172"/>
                </a:lnTo>
                <a:lnTo>
                  <a:pt x="288" y="2136"/>
                </a:lnTo>
                <a:lnTo>
                  <a:pt x="252" y="2100"/>
                </a:lnTo>
                <a:lnTo>
                  <a:pt x="216" y="2052"/>
                </a:lnTo>
                <a:lnTo>
                  <a:pt x="192" y="2016"/>
                </a:lnTo>
                <a:lnTo>
                  <a:pt x="168" y="1980"/>
                </a:lnTo>
                <a:lnTo>
                  <a:pt x="144" y="1944"/>
                </a:lnTo>
                <a:lnTo>
                  <a:pt x="132" y="1908"/>
                </a:lnTo>
                <a:lnTo>
                  <a:pt x="108" y="1872"/>
                </a:lnTo>
                <a:lnTo>
                  <a:pt x="96" y="1836"/>
                </a:lnTo>
                <a:lnTo>
                  <a:pt x="72" y="1800"/>
                </a:lnTo>
                <a:lnTo>
                  <a:pt x="60" y="1764"/>
                </a:lnTo>
                <a:lnTo>
                  <a:pt x="48" y="1716"/>
                </a:lnTo>
                <a:lnTo>
                  <a:pt x="36" y="1680"/>
                </a:lnTo>
                <a:lnTo>
                  <a:pt x="24" y="1644"/>
                </a:lnTo>
                <a:lnTo>
                  <a:pt x="12" y="1608"/>
                </a:lnTo>
                <a:lnTo>
                  <a:pt x="12" y="1560"/>
                </a:lnTo>
                <a:lnTo>
                  <a:pt x="0" y="1464"/>
                </a:lnTo>
                <a:lnTo>
                  <a:pt x="0" y="1392"/>
                </a:lnTo>
                <a:lnTo>
                  <a:pt x="0" y="1320"/>
                </a:lnTo>
                <a:lnTo>
                  <a:pt x="0" y="1224"/>
                </a:lnTo>
                <a:lnTo>
                  <a:pt x="0" y="1152"/>
                </a:lnTo>
                <a:lnTo>
                  <a:pt x="0" y="1080"/>
                </a:lnTo>
                <a:lnTo>
                  <a:pt x="0" y="984"/>
                </a:lnTo>
                <a:lnTo>
                  <a:pt x="0" y="912"/>
                </a:lnTo>
                <a:lnTo>
                  <a:pt x="0" y="840"/>
                </a:lnTo>
                <a:lnTo>
                  <a:pt x="0" y="768"/>
                </a:lnTo>
                <a:lnTo>
                  <a:pt x="0" y="696"/>
                </a:lnTo>
                <a:lnTo>
                  <a:pt x="12" y="600"/>
                </a:lnTo>
                <a:lnTo>
                  <a:pt x="12" y="528"/>
                </a:lnTo>
                <a:lnTo>
                  <a:pt x="24" y="480"/>
                </a:lnTo>
                <a:lnTo>
                  <a:pt x="48" y="444"/>
                </a:lnTo>
                <a:lnTo>
                  <a:pt x="60" y="408"/>
                </a:lnTo>
                <a:lnTo>
                  <a:pt x="84" y="372"/>
                </a:lnTo>
                <a:lnTo>
                  <a:pt x="120" y="336"/>
                </a:lnTo>
                <a:lnTo>
                  <a:pt x="156" y="312"/>
                </a:lnTo>
                <a:lnTo>
                  <a:pt x="192" y="276"/>
                </a:lnTo>
                <a:lnTo>
                  <a:pt x="228" y="252"/>
                </a:lnTo>
                <a:lnTo>
                  <a:pt x="264" y="228"/>
                </a:lnTo>
                <a:lnTo>
                  <a:pt x="312" y="192"/>
                </a:lnTo>
                <a:lnTo>
                  <a:pt x="360" y="168"/>
                </a:lnTo>
                <a:lnTo>
                  <a:pt x="456" y="144"/>
                </a:lnTo>
                <a:lnTo>
                  <a:pt x="504" y="120"/>
                </a:lnTo>
                <a:lnTo>
                  <a:pt x="552" y="108"/>
                </a:lnTo>
                <a:lnTo>
                  <a:pt x="624" y="96"/>
                </a:lnTo>
                <a:lnTo>
                  <a:pt x="672" y="84"/>
                </a:lnTo>
                <a:lnTo>
                  <a:pt x="768" y="72"/>
                </a:lnTo>
                <a:lnTo>
                  <a:pt x="804" y="60"/>
                </a:lnTo>
                <a:lnTo>
                  <a:pt x="852" y="48"/>
                </a:lnTo>
                <a:lnTo>
                  <a:pt x="948" y="36"/>
                </a:lnTo>
                <a:lnTo>
                  <a:pt x="1044" y="24"/>
                </a:lnTo>
                <a:lnTo>
                  <a:pt x="1116" y="24"/>
                </a:lnTo>
                <a:lnTo>
                  <a:pt x="1164" y="12"/>
                </a:lnTo>
                <a:lnTo>
                  <a:pt x="1212" y="0"/>
                </a:lnTo>
                <a:lnTo>
                  <a:pt x="1308" y="0"/>
                </a:lnTo>
                <a:lnTo>
                  <a:pt x="1380" y="0"/>
                </a:lnTo>
                <a:lnTo>
                  <a:pt x="1476" y="0"/>
                </a:lnTo>
                <a:lnTo>
                  <a:pt x="1548" y="0"/>
                </a:lnTo>
                <a:lnTo>
                  <a:pt x="1668" y="0"/>
                </a:lnTo>
                <a:lnTo>
                  <a:pt x="1740" y="0"/>
                </a:lnTo>
                <a:lnTo>
                  <a:pt x="1836" y="0"/>
                </a:lnTo>
                <a:lnTo>
                  <a:pt x="1932" y="0"/>
                </a:lnTo>
                <a:lnTo>
                  <a:pt x="2028" y="12"/>
                </a:lnTo>
                <a:lnTo>
                  <a:pt x="2124" y="24"/>
                </a:lnTo>
                <a:lnTo>
                  <a:pt x="2196" y="24"/>
                </a:lnTo>
                <a:lnTo>
                  <a:pt x="2268" y="24"/>
                </a:lnTo>
                <a:lnTo>
                  <a:pt x="2340" y="24"/>
                </a:lnTo>
                <a:lnTo>
                  <a:pt x="2412" y="36"/>
                </a:lnTo>
                <a:lnTo>
                  <a:pt x="2484" y="36"/>
                </a:lnTo>
                <a:lnTo>
                  <a:pt x="2556" y="48"/>
                </a:lnTo>
                <a:lnTo>
                  <a:pt x="2628" y="48"/>
                </a:lnTo>
                <a:lnTo>
                  <a:pt x="2676" y="72"/>
                </a:lnTo>
                <a:lnTo>
                  <a:pt x="2748" y="84"/>
                </a:lnTo>
                <a:lnTo>
                  <a:pt x="2820" y="96"/>
                </a:lnTo>
                <a:lnTo>
                  <a:pt x="2868" y="120"/>
                </a:lnTo>
                <a:lnTo>
                  <a:pt x="2964" y="156"/>
                </a:lnTo>
                <a:lnTo>
                  <a:pt x="3060" y="180"/>
                </a:lnTo>
                <a:lnTo>
                  <a:pt x="3144" y="216"/>
                </a:lnTo>
                <a:lnTo>
                  <a:pt x="3180" y="252"/>
                </a:lnTo>
                <a:lnTo>
                  <a:pt x="3252" y="324"/>
                </a:lnTo>
                <a:lnTo>
                  <a:pt x="3288" y="360"/>
                </a:lnTo>
                <a:lnTo>
                  <a:pt x="3324" y="456"/>
                </a:lnTo>
                <a:lnTo>
                  <a:pt x="3372" y="504"/>
                </a:lnTo>
                <a:lnTo>
                  <a:pt x="3396" y="540"/>
                </a:lnTo>
                <a:lnTo>
                  <a:pt x="3420" y="576"/>
                </a:lnTo>
                <a:lnTo>
                  <a:pt x="3444" y="624"/>
                </a:lnTo>
                <a:lnTo>
                  <a:pt x="3468" y="672"/>
                </a:lnTo>
                <a:lnTo>
                  <a:pt x="3480" y="720"/>
                </a:lnTo>
                <a:lnTo>
                  <a:pt x="3492" y="816"/>
                </a:lnTo>
                <a:lnTo>
                  <a:pt x="3492" y="888"/>
                </a:lnTo>
                <a:lnTo>
                  <a:pt x="3504" y="960"/>
                </a:lnTo>
                <a:lnTo>
                  <a:pt x="3516" y="1032"/>
                </a:lnTo>
                <a:lnTo>
                  <a:pt x="3516" y="1104"/>
                </a:lnTo>
                <a:lnTo>
                  <a:pt x="3516" y="1176"/>
                </a:lnTo>
                <a:lnTo>
                  <a:pt x="3516" y="1248"/>
                </a:lnTo>
                <a:lnTo>
                  <a:pt x="3516" y="1320"/>
                </a:lnTo>
                <a:lnTo>
                  <a:pt x="3516" y="1416"/>
                </a:lnTo>
                <a:lnTo>
                  <a:pt x="3516" y="1488"/>
                </a:lnTo>
                <a:lnTo>
                  <a:pt x="3516" y="1524"/>
                </a:lnTo>
                <a:lnTo>
                  <a:pt x="3516" y="1572"/>
                </a:lnTo>
                <a:lnTo>
                  <a:pt x="3516" y="1608"/>
                </a:lnTo>
                <a:lnTo>
                  <a:pt x="3504" y="1704"/>
                </a:lnTo>
                <a:lnTo>
                  <a:pt x="3492" y="1752"/>
                </a:lnTo>
                <a:lnTo>
                  <a:pt x="3468" y="1800"/>
                </a:lnTo>
                <a:lnTo>
                  <a:pt x="3456" y="1836"/>
                </a:lnTo>
                <a:lnTo>
                  <a:pt x="3432" y="1884"/>
                </a:lnTo>
                <a:lnTo>
                  <a:pt x="3408" y="1932"/>
                </a:lnTo>
                <a:lnTo>
                  <a:pt x="3384" y="1980"/>
                </a:lnTo>
                <a:lnTo>
                  <a:pt x="3348" y="2016"/>
                </a:lnTo>
                <a:lnTo>
                  <a:pt x="3324" y="2052"/>
                </a:lnTo>
                <a:lnTo>
                  <a:pt x="3276" y="2100"/>
                </a:lnTo>
                <a:lnTo>
                  <a:pt x="3240" y="2124"/>
                </a:lnTo>
                <a:lnTo>
                  <a:pt x="3204" y="2160"/>
                </a:lnTo>
                <a:lnTo>
                  <a:pt x="3168" y="2184"/>
                </a:lnTo>
                <a:lnTo>
                  <a:pt x="3132" y="2208"/>
                </a:lnTo>
                <a:lnTo>
                  <a:pt x="3096" y="2208"/>
                </a:lnTo>
                <a:lnTo>
                  <a:pt x="3024" y="2208"/>
                </a:lnTo>
                <a:lnTo>
                  <a:pt x="2988" y="2208"/>
                </a:lnTo>
                <a:lnTo>
                  <a:pt x="2952" y="2208"/>
                </a:lnTo>
                <a:lnTo>
                  <a:pt x="2916" y="2208"/>
                </a:lnTo>
                <a:lnTo>
                  <a:pt x="2868" y="2208"/>
                </a:lnTo>
                <a:lnTo>
                  <a:pt x="2796" y="2208"/>
                </a:lnTo>
                <a:lnTo>
                  <a:pt x="2676" y="2208"/>
                </a:lnTo>
                <a:lnTo>
                  <a:pt x="2640" y="2208"/>
                </a:lnTo>
                <a:lnTo>
                  <a:pt x="2592" y="2208"/>
                </a:lnTo>
                <a:lnTo>
                  <a:pt x="2496" y="2208"/>
                </a:lnTo>
                <a:lnTo>
                  <a:pt x="2460" y="2208"/>
                </a:lnTo>
                <a:lnTo>
                  <a:pt x="2364" y="2208"/>
                </a:lnTo>
                <a:lnTo>
                  <a:pt x="2316" y="2196"/>
                </a:lnTo>
                <a:lnTo>
                  <a:pt x="2268" y="2196"/>
                </a:lnTo>
                <a:lnTo>
                  <a:pt x="2220" y="2196"/>
                </a:lnTo>
                <a:lnTo>
                  <a:pt x="2184" y="2196"/>
                </a:lnTo>
                <a:lnTo>
                  <a:pt x="2136" y="2196"/>
                </a:lnTo>
                <a:lnTo>
                  <a:pt x="2088" y="2196"/>
                </a:lnTo>
                <a:lnTo>
                  <a:pt x="2040" y="2196"/>
                </a:lnTo>
                <a:lnTo>
                  <a:pt x="2004" y="2196"/>
                </a:lnTo>
                <a:lnTo>
                  <a:pt x="1968" y="2196"/>
                </a:lnTo>
                <a:lnTo>
                  <a:pt x="1920" y="2208"/>
                </a:lnTo>
                <a:lnTo>
                  <a:pt x="1884" y="2208"/>
                </a:lnTo>
                <a:lnTo>
                  <a:pt x="1848" y="2208"/>
                </a:lnTo>
                <a:lnTo>
                  <a:pt x="1812" y="2220"/>
                </a:lnTo>
                <a:lnTo>
                  <a:pt x="1776" y="2220"/>
                </a:lnTo>
                <a:lnTo>
                  <a:pt x="1740" y="2220"/>
                </a:lnTo>
                <a:lnTo>
                  <a:pt x="1704" y="2220"/>
                </a:lnTo>
                <a:lnTo>
                  <a:pt x="1668" y="2220"/>
                </a:lnTo>
                <a:lnTo>
                  <a:pt x="1632" y="2220"/>
                </a:lnTo>
                <a:lnTo>
                  <a:pt x="1596" y="2220"/>
                </a:lnTo>
                <a:lnTo>
                  <a:pt x="1560" y="2220"/>
                </a:lnTo>
                <a:lnTo>
                  <a:pt x="1524" y="2220"/>
                </a:lnTo>
                <a:lnTo>
                  <a:pt x="1452" y="2220"/>
                </a:lnTo>
                <a:lnTo>
                  <a:pt x="1380" y="2232"/>
                </a:lnTo>
                <a:lnTo>
                  <a:pt x="1284" y="2232"/>
                </a:lnTo>
                <a:lnTo>
                  <a:pt x="1188" y="2244"/>
                </a:lnTo>
                <a:lnTo>
                  <a:pt x="1140" y="2244"/>
                </a:lnTo>
                <a:lnTo>
                  <a:pt x="1092" y="2244"/>
                </a:lnTo>
                <a:lnTo>
                  <a:pt x="1056" y="2244"/>
                </a:lnTo>
                <a:lnTo>
                  <a:pt x="1020" y="2244"/>
                </a:lnTo>
                <a:lnTo>
                  <a:pt x="984" y="2244"/>
                </a:lnTo>
                <a:lnTo>
                  <a:pt x="948" y="2244"/>
                </a:lnTo>
                <a:lnTo>
                  <a:pt x="912" y="2244"/>
                </a:lnTo>
                <a:lnTo>
                  <a:pt x="876" y="2244"/>
                </a:lnTo>
                <a:lnTo>
                  <a:pt x="828" y="2244"/>
                </a:lnTo>
                <a:lnTo>
                  <a:pt x="792" y="2244"/>
                </a:lnTo>
                <a:lnTo>
                  <a:pt x="756" y="2244"/>
                </a:lnTo>
                <a:lnTo>
                  <a:pt x="708" y="2244"/>
                </a:lnTo>
                <a:lnTo>
                  <a:pt x="672" y="2244"/>
                </a:lnTo>
                <a:lnTo>
                  <a:pt x="636" y="2244"/>
                </a:lnTo>
                <a:lnTo>
                  <a:pt x="600" y="2244"/>
                </a:lnTo>
                <a:lnTo>
                  <a:pt x="564" y="2232"/>
                </a:lnTo>
                <a:lnTo>
                  <a:pt x="528" y="2232"/>
                </a:lnTo>
                <a:lnTo>
                  <a:pt x="492" y="2232"/>
                </a:lnTo>
                <a:lnTo>
                  <a:pt x="456" y="2220"/>
                </a:lnTo>
                <a:lnTo>
                  <a:pt x="420" y="2220"/>
                </a:lnTo>
                <a:lnTo>
                  <a:pt x="384" y="2220"/>
                </a:lnTo>
                <a:lnTo>
                  <a:pt x="348" y="2208"/>
                </a:lnTo>
              </a:path>
            </a:pathLst>
          </a:custGeom>
          <a:solidFill>
            <a:srgbClr val="A2C1FE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4" name="Freeform 3"/>
          <p:cNvSpPr>
            <a:spLocks/>
          </p:cNvSpPr>
          <p:nvPr/>
        </p:nvSpPr>
        <p:spPr bwMode="auto">
          <a:xfrm>
            <a:off x="3292475" y="5219700"/>
            <a:ext cx="5449888" cy="1201738"/>
          </a:xfrm>
          <a:custGeom>
            <a:avLst/>
            <a:gdLst>
              <a:gd name="T0" fmla="*/ 2147483647 w 3433"/>
              <a:gd name="T1" fmla="*/ 2147483647 h 757"/>
              <a:gd name="T2" fmla="*/ 2147483647 w 3433"/>
              <a:gd name="T3" fmla="*/ 2147483647 h 757"/>
              <a:gd name="T4" fmla="*/ 2147483647 w 3433"/>
              <a:gd name="T5" fmla="*/ 2147483647 h 757"/>
              <a:gd name="T6" fmla="*/ 2147483647 w 3433"/>
              <a:gd name="T7" fmla="*/ 2147483647 h 757"/>
              <a:gd name="T8" fmla="*/ 2147483647 w 3433"/>
              <a:gd name="T9" fmla="*/ 2147483647 h 757"/>
              <a:gd name="T10" fmla="*/ 2147483647 w 3433"/>
              <a:gd name="T11" fmla="*/ 0 h 757"/>
              <a:gd name="T12" fmla="*/ 2147483647 w 3433"/>
              <a:gd name="T13" fmla="*/ 2147483647 h 757"/>
              <a:gd name="T14" fmla="*/ 2147483647 w 3433"/>
              <a:gd name="T15" fmla="*/ 2147483647 h 757"/>
              <a:gd name="T16" fmla="*/ 2147483647 w 3433"/>
              <a:gd name="T17" fmla="*/ 2147483647 h 757"/>
              <a:gd name="T18" fmla="*/ 2147483647 w 3433"/>
              <a:gd name="T19" fmla="*/ 2147483647 h 757"/>
              <a:gd name="T20" fmla="*/ 2147483647 w 3433"/>
              <a:gd name="T21" fmla="*/ 2147483647 h 757"/>
              <a:gd name="T22" fmla="*/ 2147483647 w 3433"/>
              <a:gd name="T23" fmla="*/ 2147483647 h 757"/>
              <a:gd name="T24" fmla="*/ 2147483647 w 3433"/>
              <a:gd name="T25" fmla="*/ 2147483647 h 757"/>
              <a:gd name="T26" fmla="*/ 2147483647 w 3433"/>
              <a:gd name="T27" fmla="*/ 2147483647 h 757"/>
              <a:gd name="T28" fmla="*/ 2147483647 w 3433"/>
              <a:gd name="T29" fmla="*/ 2147483647 h 757"/>
              <a:gd name="T30" fmla="*/ 2147483647 w 3433"/>
              <a:gd name="T31" fmla="*/ 2147483647 h 757"/>
              <a:gd name="T32" fmla="*/ 2147483647 w 3433"/>
              <a:gd name="T33" fmla="*/ 2147483647 h 757"/>
              <a:gd name="T34" fmla="*/ 2147483647 w 3433"/>
              <a:gd name="T35" fmla="*/ 2147483647 h 757"/>
              <a:gd name="T36" fmla="*/ 2147483647 w 3433"/>
              <a:gd name="T37" fmla="*/ 2147483647 h 757"/>
              <a:gd name="T38" fmla="*/ 2147483647 w 3433"/>
              <a:gd name="T39" fmla="*/ 2147483647 h 757"/>
              <a:gd name="T40" fmla="*/ 2147483647 w 3433"/>
              <a:gd name="T41" fmla="*/ 2147483647 h 757"/>
              <a:gd name="T42" fmla="*/ 2147483647 w 3433"/>
              <a:gd name="T43" fmla="*/ 2147483647 h 757"/>
              <a:gd name="T44" fmla="*/ 2147483647 w 3433"/>
              <a:gd name="T45" fmla="*/ 2147483647 h 757"/>
              <a:gd name="T46" fmla="*/ 2147483647 w 3433"/>
              <a:gd name="T47" fmla="*/ 2147483647 h 757"/>
              <a:gd name="T48" fmla="*/ 2147483647 w 3433"/>
              <a:gd name="T49" fmla="*/ 2147483647 h 757"/>
              <a:gd name="T50" fmla="*/ 2147483647 w 3433"/>
              <a:gd name="T51" fmla="*/ 2147483647 h 757"/>
              <a:gd name="T52" fmla="*/ 2147483647 w 3433"/>
              <a:gd name="T53" fmla="*/ 2147483647 h 757"/>
              <a:gd name="T54" fmla="*/ 2147483647 w 3433"/>
              <a:gd name="T55" fmla="*/ 2147483647 h 757"/>
              <a:gd name="T56" fmla="*/ 2147483647 w 3433"/>
              <a:gd name="T57" fmla="*/ 2147483647 h 757"/>
              <a:gd name="T58" fmla="*/ 2147483647 w 3433"/>
              <a:gd name="T59" fmla="*/ 2147483647 h 757"/>
              <a:gd name="T60" fmla="*/ 2147483647 w 3433"/>
              <a:gd name="T61" fmla="*/ 2147483647 h 757"/>
              <a:gd name="T62" fmla="*/ 2147483647 w 3433"/>
              <a:gd name="T63" fmla="*/ 2147483647 h 757"/>
              <a:gd name="T64" fmla="*/ 0 w 3433"/>
              <a:gd name="T65" fmla="*/ 2147483647 h 757"/>
              <a:gd name="T66" fmla="*/ 2147483647 w 3433"/>
              <a:gd name="T67" fmla="*/ 2147483647 h 757"/>
              <a:gd name="T68" fmla="*/ 2147483647 w 3433"/>
              <a:gd name="T69" fmla="*/ 2147483647 h 757"/>
              <a:gd name="T70" fmla="*/ 2147483647 w 3433"/>
              <a:gd name="T71" fmla="*/ 2147483647 h 757"/>
              <a:gd name="T72" fmla="*/ 2147483647 w 3433"/>
              <a:gd name="T73" fmla="*/ 2147483647 h 757"/>
              <a:gd name="T74" fmla="*/ 2147483647 w 3433"/>
              <a:gd name="T75" fmla="*/ 2147483647 h 757"/>
              <a:gd name="T76" fmla="*/ 2147483647 w 3433"/>
              <a:gd name="T77" fmla="*/ 2147483647 h 757"/>
              <a:gd name="T78" fmla="*/ 2147483647 w 3433"/>
              <a:gd name="T79" fmla="*/ 2147483647 h 757"/>
              <a:gd name="T80" fmla="*/ 2147483647 w 3433"/>
              <a:gd name="T81" fmla="*/ 2147483647 h 757"/>
              <a:gd name="T82" fmla="*/ 2147483647 w 3433"/>
              <a:gd name="T83" fmla="*/ 2147483647 h 757"/>
              <a:gd name="T84" fmla="*/ 2147483647 w 3433"/>
              <a:gd name="T85" fmla="*/ 2147483647 h 757"/>
              <a:gd name="T86" fmla="*/ 2147483647 w 3433"/>
              <a:gd name="T87" fmla="*/ 2147483647 h 757"/>
              <a:gd name="T88" fmla="*/ 2147483647 w 3433"/>
              <a:gd name="T89" fmla="*/ 2147483647 h 757"/>
              <a:gd name="T90" fmla="*/ 2147483647 w 3433"/>
              <a:gd name="T91" fmla="*/ 2147483647 h 757"/>
              <a:gd name="T92" fmla="*/ 2147483647 w 3433"/>
              <a:gd name="T93" fmla="*/ 2147483647 h 757"/>
              <a:gd name="T94" fmla="*/ 2147483647 w 3433"/>
              <a:gd name="T95" fmla="*/ 2147483647 h 757"/>
              <a:gd name="T96" fmla="*/ 2147483647 w 3433"/>
              <a:gd name="T97" fmla="*/ 2147483647 h 757"/>
              <a:gd name="T98" fmla="*/ 2147483647 w 3433"/>
              <a:gd name="T99" fmla="*/ 2147483647 h 757"/>
              <a:gd name="T100" fmla="*/ 2147483647 w 3433"/>
              <a:gd name="T101" fmla="*/ 2147483647 h 757"/>
              <a:gd name="T102" fmla="*/ 2147483647 w 3433"/>
              <a:gd name="T103" fmla="*/ 2147483647 h 757"/>
              <a:gd name="T104" fmla="*/ 2147483647 w 3433"/>
              <a:gd name="T105" fmla="*/ 2147483647 h 757"/>
              <a:gd name="T106" fmla="*/ 2147483647 w 3433"/>
              <a:gd name="T107" fmla="*/ 2147483647 h 757"/>
              <a:gd name="T108" fmla="*/ 2147483647 w 3433"/>
              <a:gd name="T109" fmla="*/ 2147483647 h 757"/>
              <a:gd name="T110" fmla="*/ 2147483647 w 3433"/>
              <a:gd name="T111" fmla="*/ 2147483647 h 757"/>
              <a:gd name="T112" fmla="*/ 2147483647 w 3433"/>
              <a:gd name="T113" fmla="*/ 2147483647 h 757"/>
              <a:gd name="T114" fmla="*/ 2147483647 w 3433"/>
              <a:gd name="T115" fmla="*/ 2147483647 h 757"/>
              <a:gd name="T116" fmla="*/ 2147483647 w 3433"/>
              <a:gd name="T117" fmla="*/ 2147483647 h 757"/>
              <a:gd name="T118" fmla="*/ 2147483647 w 3433"/>
              <a:gd name="T119" fmla="*/ 2147483647 h 757"/>
              <a:gd name="T120" fmla="*/ 2147483647 w 3433"/>
              <a:gd name="T121" fmla="*/ 2147483647 h 75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433" h="757">
                <a:moveTo>
                  <a:pt x="3408" y="264"/>
                </a:moveTo>
                <a:lnTo>
                  <a:pt x="3372" y="252"/>
                </a:lnTo>
                <a:lnTo>
                  <a:pt x="3336" y="240"/>
                </a:lnTo>
                <a:lnTo>
                  <a:pt x="3300" y="216"/>
                </a:lnTo>
                <a:lnTo>
                  <a:pt x="3264" y="192"/>
                </a:lnTo>
                <a:lnTo>
                  <a:pt x="3228" y="180"/>
                </a:lnTo>
                <a:lnTo>
                  <a:pt x="3192" y="156"/>
                </a:lnTo>
                <a:lnTo>
                  <a:pt x="3156" y="132"/>
                </a:lnTo>
                <a:lnTo>
                  <a:pt x="3120" y="108"/>
                </a:lnTo>
                <a:lnTo>
                  <a:pt x="3084" y="84"/>
                </a:lnTo>
                <a:lnTo>
                  <a:pt x="3048" y="72"/>
                </a:lnTo>
                <a:lnTo>
                  <a:pt x="3012" y="48"/>
                </a:lnTo>
                <a:lnTo>
                  <a:pt x="2976" y="48"/>
                </a:lnTo>
                <a:lnTo>
                  <a:pt x="2940" y="36"/>
                </a:lnTo>
                <a:lnTo>
                  <a:pt x="2904" y="24"/>
                </a:lnTo>
                <a:lnTo>
                  <a:pt x="2868" y="12"/>
                </a:lnTo>
                <a:lnTo>
                  <a:pt x="2832" y="0"/>
                </a:lnTo>
                <a:lnTo>
                  <a:pt x="2796" y="0"/>
                </a:lnTo>
                <a:lnTo>
                  <a:pt x="2760" y="0"/>
                </a:lnTo>
                <a:lnTo>
                  <a:pt x="2724" y="12"/>
                </a:lnTo>
                <a:lnTo>
                  <a:pt x="2688" y="24"/>
                </a:lnTo>
                <a:lnTo>
                  <a:pt x="2640" y="24"/>
                </a:lnTo>
                <a:lnTo>
                  <a:pt x="2604" y="24"/>
                </a:lnTo>
                <a:lnTo>
                  <a:pt x="2568" y="24"/>
                </a:lnTo>
                <a:lnTo>
                  <a:pt x="2532" y="24"/>
                </a:lnTo>
                <a:lnTo>
                  <a:pt x="2496" y="24"/>
                </a:lnTo>
                <a:lnTo>
                  <a:pt x="2460" y="24"/>
                </a:lnTo>
                <a:lnTo>
                  <a:pt x="2424" y="24"/>
                </a:lnTo>
                <a:lnTo>
                  <a:pt x="2388" y="24"/>
                </a:lnTo>
                <a:lnTo>
                  <a:pt x="2352" y="24"/>
                </a:lnTo>
                <a:lnTo>
                  <a:pt x="2316" y="24"/>
                </a:lnTo>
                <a:lnTo>
                  <a:pt x="2280" y="24"/>
                </a:lnTo>
                <a:lnTo>
                  <a:pt x="2244" y="24"/>
                </a:lnTo>
                <a:lnTo>
                  <a:pt x="2208" y="24"/>
                </a:lnTo>
                <a:lnTo>
                  <a:pt x="2172" y="24"/>
                </a:lnTo>
                <a:lnTo>
                  <a:pt x="2136" y="24"/>
                </a:lnTo>
                <a:lnTo>
                  <a:pt x="2100" y="24"/>
                </a:lnTo>
                <a:lnTo>
                  <a:pt x="2064" y="24"/>
                </a:lnTo>
                <a:lnTo>
                  <a:pt x="2028" y="24"/>
                </a:lnTo>
                <a:lnTo>
                  <a:pt x="1992" y="24"/>
                </a:lnTo>
                <a:lnTo>
                  <a:pt x="1956" y="24"/>
                </a:lnTo>
                <a:lnTo>
                  <a:pt x="1920" y="24"/>
                </a:lnTo>
                <a:lnTo>
                  <a:pt x="1884" y="24"/>
                </a:lnTo>
                <a:lnTo>
                  <a:pt x="1848" y="24"/>
                </a:lnTo>
                <a:lnTo>
                  <a:pt x="1812" y="24"/>
                </a:lnTo>
                <a:lnTo>
                  <a:pt x="1776" y="24"/>
                </a:lnTo>
                <a:lnTo>
                  <a:pt x="1740" y="24"/>
                </a:lnTo>
                <a:lnTo>
                  <a:pt x="1704" y="24"/>
                </a:lnTo>
                <a:lnTo>
                  <a:pt x="1668" y="24"/>
                </a:lnTo>
                <a:lnTo>
                  <a:pt x="1632" y="24"/>
                </a:lnTo>
                <a:lnTo>
                  <a:pt x="1584" y="24"/>
                </a:lnTo>
                <a:lnTo>
                  <a:pt x="1536" y="24"/>
                </a:lnTo>
                <a:lnTo>
                  <a:pt x="1488" y="24"/>
                </a:lnTo>
                <a:lnTo>
                  <a:pt x="1452" y="24"/>
                </a:lnTo>
                <a:lnTo>
                  <a:pt x="1416" y="24"/>
                </a:lnTo>
                <a:lnTo>
                  <a:pt x="1380" y="24"/>
                </a:lnTo>
                <a:lnTo>
                  <a:pt x="1344" y="24"/>
                </a:lnTo>
                <a:lnTo>
                  <a:pt x="1308" y="24"/>
                </a:lnTo>
                <a:lnTo>
                  <a:pt x="1272" y="24"/>
                </a:lnTo>
                <a:lnTo>
                  <a:pt x="1236" y="24"/>
                </a:lnTo>
                <a:lnTo>
                  <a:pt x="1200" y="24"/>
                </a:lnTo>
                <a:lnTo>
                  <a:pt x="1164" y="24"/>
                </a:lnTo>
                <a:lnTo>
                  <a:pt x="1128" y="24"/>
                </a:lnTo>
                <a:lnTo>
                  <a:pt x="1092" y="24"/>
                </a:lnTo>
                <a:lnTo>
                  <a:pt x="1056" y="24"/>
                </a:lnTo>
                <a:lnTo>
                  <a:pt x="1020" y="24"/>
                </a:lnTo>
                <a:lnTo>
                  <a:pt x="984" y="24"/>
                </a:lnTo>
                <a:lnTo>
                  <a:pt x="888" y="24"/>
                </a:lnTo>
                <a:lnTo>
                  <a:pt x="816" y="24"/>
                </a:lnTo>
                <a:lnTo>
                  <a:pt x="768" y="24"/>
                </a:lnTo>
                <a:lnTo>
                  <a:pt x="732" y="24"/>
                </a:lnTo>
                <a:lnTo>
                  <a:pt x="696" y="24"/>
                </a:lnTo>
                <a:lnTo>
                  <a:pt x="660" y="24"/>
                </a:lnTo>
                <a:lnTo>
                  <a:pt x="624" y="24"/>
                </a:lnTo>
                <a:lnTo>
                  <a:pt x="588" y="24"/>
                </a:lnTo>
                <a:lnTo>
                  <a:pt x="552" y="24"/>
                </a:lnTo>
                <a:lnTo>
                  <a:pt x="516" y="24"/>
                </a:lnTo>
                <a:lnTo>
                  <a:pt x="480" y="24"/>
                </a:lnTo>
                <a:lnTo>
                  <a:pt x="444" y="24"/>
                </a:lnTo>
                <a:lnTo>
                  <a:pt x="408" y="24"/>
                </a:lnTo>
                <a:lnTo>
                  <a:pt x="372" y="24"/>
                </a:lnTo>
                <a:lnTo>
                  <a:pt x="336" y="24"/>
                </a:lnTo>
                <a:lnTo>
                  <a:pt x="300" y="24"/>
                </a:lnTo>
                <a:lnTo>
                  <a:pt x="264" y="24"/>
                </a:lnTo>
                <a:lnTo>
                  <a:pt x="228" y="36"/>
                </a:lnTo>
                <a:lnTo>
                  <a:pt x="192" y="48"/>
                </a:lnTo>
                <a:lnTo>
                  <a:pt x="156" y="72"/>
                </a:lnTo>
                <a:lnTo>
                  <a:pt x="144" y="108"/>
                </a:lnTo>
                <a:lnTo>
                  <a:pt x="120" y="144"/>
                </a:lnTo>
                <a:lnTo>
                  <a:pt x="96" y="180"/>
                </a:lnTo>
                <a:lnTo>
                  <a:pt x="84" y="216"/>
                </a:lnTo>
                <a:lnTo>
                  <a:pt x="60" y="252"/>
                </a:lnTo>
                <a:lnTo>
                  <a:pt x="48" y="288"/>
                </a:lnTo>
                <a:lnTo>
                  <a:pt x="36" y="324"/>
                </a:lnTo>
                <a:lnTo>
                  <a:pt x="24" y="360"/>
                </a:lnTo>
                <a:lnTo>
                  <a:pt x="12" y="396"/>
                </a:lnTo>
                <a:lnTo>
                  <a:pt x="0" y="432"/>
                </a:lnTo>
                <a:lnTo>
                  <a:pt x="0" y="468"/>
                </a:lnTo>
                <a:lnTo>
                  <a:pt x="0" y="504"/>
                </a:lnTo>
                <a:lnTo>
                  <a:pt x="0" y="540"/>
                </a:lnTo>
                <a:lnTo>
                  <a:pt x="36" y="564"/>
                </a:lnTo>
                <a:lnTo>
                  <a:pt x="72" y="576"/>
                </a:lnTo>
                <a:lnTo>
                  <a:pt x="108" y="588"/>
                </a:lnTo>
                <a:lnTo>
                  <a:pt x="144" y="600"/>
                </a:lnTo>
                <a:lnTo>
                  <a:pt x="180" y="612"/>
                </a:lnTo>
                <a:lnTo>
                  <a:pt x="216" y="624"/>
                </a:lnTo>
                <a:lnTo>
                  <a:pt x="252" y="636"/>
                </a:lnTo>
                <a:lnTo>
                  <a:pt x="288" y="648"/>
                </a:lnTo>
                <a:lnTo>
                  <a:pt x="336" y="660"/>
                </a:lnTo>
                <a:lnTo>
                  <a:pt x="372" y="672"/>
                </a:lnTo>
                <a:lnTo>
                  <a:pt x="468" y="672"/>
                </a:lnTo>
                <a:lnTo>
                  <a:pt x="516" y="696"/>
                </a:lnTo>
                <a:lnTo>
                  <a:pt x="588" y="696"/>
                </a:lnTo>
                <a:lnTo>
                  <a:pt x="660" y="696"/>
                </a:lnTo>
                <a:lnTo>
                  <a:pt x="708" y="708"/>
                </a:lnTo>
                <a:lnTo>
                  <a:pt x="756" y="720"/>
                </a:lnTo>
                <a:lnTo>
                  <a:pt x="792" y="720"/>
                </a:lnTo>
                <a:lnTo>
                  <a:pt x="828" y="732"/>
                </a:lnTo>
                <a:lnTo>
                  <a:pt x="876" y="732"/>
                </a:lnTo>
                <a:lnTo>
                  <a:pt x="924" y="732"/>
                </a:lnTo>
                <a:lnTo>
                  <a:pt x="960" y="732"/>
                </a:lnTo>
                <a:lnTo>
                  <a:pt x="1008" y="732"/>
                </a:lnTo>
                <a:lnTo>
                  <a:pt x="1104" y="732"/>
                </a:lnTo>
                <a:lnTo>
                  <a:pt x="1152" y="744"/>
                </a:lnTo>
                <a:lnTo>
                  <a:pt x="1224" y="744"/>
                </a:lnTo>
                <a:lnTo>
                  <a:pt x="1320" y="744"/>
                </a:lnTo>
                <a:lnTo>
                  <a:pt x="1368" y="744"/>
                </a:lnTo>
                <a:lnTo>
                  <a:pt x="1416" y="744"/>
                </a:lnTo>
                <a:lnTo>
                  <a:pt x="1464" y="744"/>
                </a:lnTo>
                <a:lnTo>
                  <a:pt x="1512" y="744"/>
                </a:lnTo>
                <a:lnTo>
                  <a:pt x="1596" y="744"/>
                </a:lnTo>
                <a:lnTo>
                  <a:pt x="1632" y="744"/>
                </a:lnTo>
                <a:lnTo>
                  <a:pt x="1728" y="744"/>
                </a:lnTo>
                <a:lnTo>
                  <a:pt x="1776" y="744"/>
                </a:lnTo>
                <a:lnTo>
                  <a:pt x="1812" y="744"/>
                </a:lnTo>
                <a:lnTo>
                  <a:pt x="1848" y="744"/>
                </a:lnTo>
                <a:lnTo>
                  <a:pt x="1884" y="744"/>
                </a:lnTo>
                <a:lnTo>
                  <a:pt x="1920" y="744"/>
                </a:lnTo>
                <a:lnTo>
                  <a:pt x="1956" y="756"/>
                </a:lnTo>
                <a:lnTo>
                  <a:pt x="1992" y="756"/>
                </a:lnTo>
                <a:lnTo>
                  <a:pt x="2028" y="756"/>
                </a:lnTo>
                <a:lnTo>
                  <a:pt x="2064" y="756"/>
                </a:lnTo>
                <a:lnTo>
                  <a:pt x="2100" y="756"/>
                </a:lnTo>
                <a:lnTo>
                  <a:pt x="2136" y="756"/>
                </a:lnTo>
                <a:lnTo>
                  <a:pt x="2172" y="756"/>
                </a:lnTo>
                <a:lnTo>
                  <a:pt x="2208" y="756"/>
                </a:lnTo>
                <a:lnTo>
                  <a:pt x="2256" y="756"/>
                </a:lnTo>
                <a:lnTo>
                  <a:pt x="2292" y="756"/>
                </a:lnTo>
                <a:lnTo>
                  <a:pt x="2328" y="756"/>
                </a:lnTo>
                <a:lnTo>
                  <a:pt x="2364" y="756"/>
                </a:lnTo>
                <a:lnTo>
                  <a:pt x="2400" y="756"/>
                </a:lnTo>
                <a:lnTo>
                  <a:pt x="2436" y="756"/>
                </a:lnTo>
                <a:lnTo>
                  <a:pt x="2472" y="756"/>
                </a:lnTo>
                <a:lnTo>
                  <a:pt x="2508" y="756"/>
                </a:lnTo>
                <a:lnTo>
                  <a:pt x="2544" y="756"/>
                </a:lnTo>
                <a:lnTo>
                  <a:pt x="2580" y="756"/>
                </a:lnTo>
                <a:lnTo>
                  <a:pt x="2616" y="756"/>
                </a:lnTo>
                <a:lnTo>
                  <a:pt x="2652" y="756"/>
                </a:lnTo>
                <a:lnTo>
                  <a:pt x="2688" y="756"/>
                </a:lnTo>
                <a:lnTo>
                  <a:pt x="2736" y="744"/>
                </a:lnTo>
                <a:lnTo>
                  <a:pt x="2784" y="732"/>
                </a:lnTo>
                <a:lnTo>
                  <a:pt x="2832" y="732"/>
                </a:lnTo>
                <a:lnTo>
                  <a:pt x="2868" y="720"/>
                </a:lnTo>
                <a:lnTo>
                  <a:pt x="2904" y="720"/>
                </a:lnTo>
                <a:lnTo>
                  <a:pt x="2952" y="708"/>
                </a:lnTo>
                <a:lnTo>
                  <a:pt x="2988" y="696"/>
                </a:lnTo>
                <a:lnTo>
                  <a:pt x="3024" y="696"/>
                </a:lnTo>
                <a:lnTo>
                  <a:pt x="3060" y="684"/>
                </a:lnTo>
                <a:lnTo>
                  <a:pt x="3096" y="672"/>
                </a:lnTo>
                <a:lnTo>
                  <a:pt x="3144" y="648"/>
                </a:lnTo>
                <a:lnTo>
                  <a:pt x="3180" y="636"/>
                </a:lnTo>
                <a:lnTo>
                  <a:pt x="3216" y="624"/>
                </a:lnTo>
                <a:lnTo>
                  <a:pt x="3252" y="612"/>
                </a:lnTo>
                <a:lnTo>
                  <a:pt x="3288" y="588"/>
                </a:lnTo>
                <a:lnTo>
                  <a:pt x="3324" y="564"/>
                </a:lnTo>
                <a:lnTo>
                  <a:pt x="3360" y="540"/>
                </a:lnTo>
                <a:lnTo>
                  <a:pt x="3384" y="504"/>
                </a:lnTo>
                <a:lnTo>
                  <a:pt x="3408" y="468"/>
                </a:lnTo>
                <a:lnTo>
                  <a:pt x="3420" y="432"/>
                </a:lnTo>
                <a:lnTo>
                  <a:pt x="3432" y="396"/>
                </a:lnTo>
                <a:lnTo>
                  <a:pt x="3432" y="360"/>
                </a:lnTo>
                <a:lnTo>
                  <a:pt x="3432" y="324"/>
                </a:lnTo>
                <a:lnTo>
                  <a:pt x="3420" y="288"/>
                </a:lnTo>
                <a:lnTo>
                  <a:pt x="3384" y="264"/>
                </a:lnTo>
                <a:lnTo>
                  <a:pt x="3408" y="264"/>
                </a:lnTo>
              </a:path>
            </a:pathLst>
          </a:custGeom>
          <a:solidFill>
            <a:srgbClr val="A2C1FE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AutoShape 4"/>
          <p:cNvSpPr>
            <a:spLocks noChangeArrowheads="1"/>
          </p:cNvSpPr>
          <p:nvPr/>
        </p:nvSpPr>
        <p:spPr bwMode="auto">
          <a:xfrm>
            <a:off x="4003675" y="2235200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6" name="AutoShape 5"/>
          <p:cNvSpPr>
            <a:spLocks noChangeArrowheads="1"/>
          </p:cNvSpPr>
          <p:nvPr/>
        </p:nvSpPr>
        <p:spPr bwMode="auto">
          <a:xfrm>
            <a:off x="5832475" y="2159000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246063" y="5853113"/>
            <a:ext cx="1114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9234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mRNA</a:t>
            </a:r>
          </a:p>
        </p:txBody>
      </p:sp>
      <p:sp>
        <p:nvSpPr>
          <p:cNvPr id="46088" name="Rectangle 7"/>
          <p:cNvSpPr>
            <a:spLocks noChangeArrowheads="1"/>
          </p:cNvSpPr>
          <p:nvPr/>
        </p:nvSpPr>
        <p:spPr bwMode="auto">
          <a:xfrm>
            <a:off x="177800" y="5359400"/>
            <a:ext cx="7264400" cy="4064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9" name="Line 8"/>
          <p:cNvSpPr>
            <a:spLocks noChangeShapeType="1"/>
          </p:cNvSpPr>
          <p:nvPr/>
        </p:nvSpPr>
        <p:spPr bwMode="auto">
          <a:xfrm>
            <a:off x="625475" y="53594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9"/>
          <p:cNvSpPr>
            <a:spLocks noChangeArrowheads="1"/>
          </p:cNvSpPr>
          <p:nvPr/>
        </p:nvSpPr>
        <p:spPr bwMode="auto">
          <a:xfrm>
            <a:off x="166688" y="5349875"/>
            <a:ext cx="6254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6091" name="Line 10"/>
          <p:cNvSpPr>
            <a:spLocks noChangeShapeType="1"/>
          </p:cNvSpPr>
          <p:nvPr/>
        </p:nvSpPr>
        <p:spPr bwMode="auto">
          <a:xfrm>
            <a:off x="1235075" y="53594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1"/>
          <p:cNvSpPr>
            <a:spLocks noChangeShapeType="1"/>
          </p:cNvSpPr>
          <p:nvPr/>
        </p:nvSpPr>
        <p:spPr bwMode="auto">
          <a:xfrm>
            <a:off x="2378075" y="53594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2"/>
          <p:cNvSpPr>
            <a:spLocks noChangeShapeType="1"/>
          </p:cNvSpPr>
          <p:nvPr/>
        </p:nvSpPr>
        <p:spPr bwMode="auto">
          <a:xfrm>
            <a:off x="1692275" y="53594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Rectangle 13"/>
          <p:cNvSpPr>
            <a:spLocks noChangeArrowheads="1"/>
          </p:cNvSpPr>
          <p:nvPr/>
        </p:nvSpPr>
        <p:spPr bwMode="auto">
          <a:xfrm>
            <a:off x="698500" y="5348288"/>
            <a:ext cx="603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95" name="Rectangle 14"/>
          <p:cNvSpPr>
            <a:spLocks noChangeArrowheads="1"/>
          </p:cNvSpPr>
          <p:nvPr/>
        </p:nvSpPr>
        <p:spPr bwMode="auto">
          <a:xfrm>
            <a:off x="1308100" y="5348288"/>
            <a:ext cx="603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96" name="Line 15"/>
          <p:cNvSpPr>
            <a:spLocks noChangeShapeType="1"/>
          </p:cNvSpPr>
          <p:nvPr/>
        </p:nvSpPr>
        <p:spPr bwMode="auto">
          <a:xfrm>
            <a:off x="4130675" y="53594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6"/>
          <p:cNvSpPr>
            <a:spLocks noChangeShapeType="1"/>
          </p:cNvSpPr>
          <p:nvPr/>
        </p:nvSpPr>
        <p:spPr bwMode="auto">
          <a:xfrm>
            <a:off x="3597275" y="53594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7"/>
          <p:cNvSpPr>
            <a:spLocks noChangeShapeType="1"/>
          </p:cNvSpPr>
          <p:nvPr/>
        </p:nvSpPr>
        <p:spPr bwMode="auto">
          <a:xfrm>
            <a:off x="2987675" y="53594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18"/>
          <p:cNvSpPr>
            <a:spLocks noChangeShapeType="1"/>
          </p:cNvSpPr>
          <p:nvPr/>
        </p:nvSpPr>
        <p:spPr bwMode="auto">
          <a:xfrm>
            <a:off x="4740275" y="53594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Rectangle 19"/>
          <p:cNvSpPr>
            <a:spLocks noChangeArrowheads="1"/>
          </p:cNvSpPr>
          <p:nvPr/>
        </p:nvSpPr>
        <p:spPr bwMode="auto">
          <a:xfrm>
            <a:off x="2528888" y="5349875"/>
            <a:ext cx="6000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6101" name="Rectangle 20"/>
          <p:cNvSpPr>
            <a:spLocks noChangeArrowheads="1"/>
          </p:cNvSpPr>
          <p:nvPr/>
        </p:nvSpPr>
        <p:spPr bwMode="auto">
          <a:xfrm>
            <a:off x="3062288" y="5349875"/>
            <a:ext cx="6000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6102" name="Rectangle 21"/>
          <p:cNvSpPr>
            <a:spLocks noChangeArrowheads="1"/>
          </p:cNvSpPr>
          <p:nvPr/>
        </p:nvSpPr>
        <p:spPr bwMode="auto">
          <a:xfrm>
            <a:off x="3671888" y="5349875"/>
            <a:ext cx="6000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6103" name="Rectangle 22"/>
          <p:cNvSpPr>
            <a:spLocks noChangeArrowheads="1"/>
          </p:cNvSpPr>
          <p:nvPr/>
        </p:nvSpPr>
        <p:spPr bwMode="auto">
          <a:xfrm>
            <a:off x="4205288" y="5349875"/>
            <a:ext cx="6000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6104" name="Rectangle 23"/>
          <p:cNvSpPr>
            <a:spLocks noChangeArrowheads="1"/>
          </p:cNvSpPr>
          <p:nvPr/>
        </p:nvSpPr>
        <p:spPr bwMode="auto">
          <a:xfrm>
            <a:off x="4738688" y="5349875"/>
            <a:ext cx="6254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6105" name="Rectangle 24"/>
          <p:cNvSpPr>
            <a:spLocks noChangeArrowheads="1"/>
          </p:cNvSpPr>
          <p:nvPr/>
        </p:nvSpPr>
        <p:spPr bwMode="auto">
          <a:xfrm>
            <a:off x="117475" y="3302000"/>
            <a:ext cx="863600" cy="711200"/>
          </a:xfrm>
          <a:prstGeom prst="rect">
            <a:avLst/>
          </a:prstGeom>
          <a:solidFill>
            <a:srgbClr val="99FF33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106" name="Rectangle 25"/>
          <p:cNvSpPr>
            <a:spLocks noChangeArrowheads="1"/>
          </p:cNvSpPr>
          <p:nvPr/>
        </p:nvSpPr>
        <p:spPr bwMode="auto">
          <a:xfrm>
            <a:off x="153988" y="33686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aa1</a:t>
            </a:r>
          </a:p>
        </p:txBody>
      </p:sp>
      <p:sp>
        <p:nvSpPr>
          <p:cNvPr id="46107" name="Oval 26"/>
          <p:cNvSpPr>
            <a:spLocks noChangeArrowheads="1"/>
          </p:cNvSpPr>
          <p:nvPr/>
        </p:nvSpPr>
        <p:spPr bwMode="auto">
          <a:xfrm>
            <a:off x="41275" y="2159000"/>
            <a:ext cx="863600" cy="787400"/>
          </a:xfrm>
          <a:prstGeom prst="ellipse">
            <a:avLst/>
          </a:prstGeom>
          <a:solidFill>
            <a:srgbClr val="CC66FF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108" name="Rectangle 27"/>
          <p:cNvSpPr>
            <a:spLocks noChangeArrowheads="1"/>
          </p:cNvSpPr>
          <p:nvPr/>
        </p:nvSpPr>
        <p:spPr bwMode="auto">
          <a:xfrm>
            <a:off x="1588" y="23018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aa2</a:t>
            </a:r>
          </a:p>
        </p:txBody>
      </p:sp>
      <p:sp>
        <p:nvSpPr>
          <p:cNvPr id="46109" name="Line 28"/>
          <p:cNvSpPr>
            <a:spLocks noChangeShapeType="1"/>
          </p:cNvSpPr>
          <p:nvPr/>
        </p:nvSpPr>
        <p:spPr bwMode="auto">
          <a:xfrm>
            <a:off x="5273675" y="53594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0" name="Rectangle 29"/>
          <p:cNvSpPr>
            <a:spLocks noChangeArrowheads="1"/>
          </p:cNvSpPr>
          <p:nvPr/>
        </p:nvSpPr>
        <p:spPr bwMode="auto">
          <a:xfrm>
            <a:off x="5346700" y="5349875"/>
            <a:ext cx="5413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6111" name="Line 30"/>
          <p:cNvSpPr>
            <a:spLocks noChangeShapeType="1"/>
          </p:cNvSpPr>
          <p:nvPr/>
        </p:nvSpPr>
        <p:spPr bwMode="auto">
          <a:xfrm>
            <a:off x="5807075" y="53594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83" name="Rectangle 31"/>
          <p:cNvSpPr>
            <a:spLocks noChangeArrowheads="1"/>
          </p:cNvSpPr>
          <p:nvPr/>
        </p:nvSpPr>
        <p:spPr bwMode="auto">
          <a:xfrm>
            <a:off x="976313" y="1311275"/>
            <a:ext cx="2119312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50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primary</a:t>
            </a:r>
          </a:p>
          <a:p>
            <a:pPr>
              <a:defRPr/>
            </a:pPr>
            <a:r>
              <a:rPr lang="en-US" sz="2800" b="1">
                <a:solidFill>
                  <a:srgbClr val="50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structure</a:t>
            </a:r>
          </a:p>
          <a:p>
            <a:pPr>
              <a:defRPr/>
            </a:pPr>
            <a:r>
              <a:rPr lang="en-US" sz="2800" b="1">
                <a:solidFill>
                  <a:srgbClr val="50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a protein</a:t>
            </a:r>
          </a:p>
        </p:txBody>
      </p:sp>
      <p:sp>
        <p:nvSpPr>
          <p:cNvPr id="46113" name="AutoShape 32"/>
          <p:cNvSpPr>
            <a:spLocks noChangeArrowheads="1"/>
          </p:cNvSpPr>
          <p:nvPr/>
        </p:nvSpPr>
        <p:spPr bwMode="auto">
          <a:xfrm>
            <a:off x="25400" y="863600"/>
            <a:ext cx="939800" cy="863600"/>
          </a:xfrm>
          <a:prstGeom prst="triangle">
            <a:avLst>
              <a:gd name="adj" fmla="val 49995"/>
            </a:avLst>
          </a:prstGeom>
          <a:solidFill>
            <a:srgbClr val="FFCC66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114" name="Rectangle 33"/>
          <p:cNvSpPr>
            <a:spLocks noChangeArrowheads="1"/>
          </p:cNvSpPr>
          <p:nvPr/>
        </p:nvSpPr>
        <p:spPr bwMode="auto">
          <a:xfrm>
            <a:off x="138113" y="13112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aa3</a:t>
            </a:r>
          </a:p>
        </p:txBody>
      </p:sp>
      <p:sp>
        <p:nvSpPr>
          <p:cNvPr id="46115" name="Rectangle 34"/>
          <p:cNvSpPr>
            <a:spLocks noChangeArrowheads="1"/>
          </p:cNvSpPr>
          <p:nvPr/>
        </p:nvSpPr>
        <p:spPr bwMode="auto">
          <a:xfrm>
            <a:off x="4116388" y="4252913"/>
            <a:ext cx="15557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/>
              <a:t>200-tRNA</a:t>
            </a:r>
          </a:p>
        </p:txBody>
      </p:sp>
      <p:sp>
        <p:nvSpPr>
          <p:cNvPr id="46116" name="Freeform 35"/>
          <p:cNvSpPr>
            <a:spLocks/>
          </p:cNvSpPr>
          <p:nvPr/>
        </p:nvSpPr>
        <p:spPr bwMode="auto">
          <a:xfrm>
            <a:off x="4054475" y="1981200"/>
            <a:ext cx="1620838" cy="2744788"/>
          </a:xfrm>
          <a:custGeom>
            <a:avLst/>
            <a:gdLst>
              <a:gd name="T0" fmla="*/ 2147483647 w 1021"/>
              <a:gd name="T1" fmla="*/ 2147483647 h 1729"/>
              <a:gd name="T2" fmla="*/ 2147483647 w 1021"/>
              <a:gd name="T3" fmla="*/ 2147483647 h 1729"/>
              <a:gd name="T4" fmla="*/ 2147483647 w 1021"/>
              <a:gd name="T5" fmla="*/ 2147483647 h 1729"/>
              <a:gd name="T6" fmla="*/ 2147483647 w 1021"/>
              <a:gd name="T7" fmla="*/ 2147483647 h 1729"/>
              <a:gd name="T8" fmla="*/ 2147483647 w 1021"/>
              <a:gd name="T9" fmla="*/ 2147483647 h 1729"/>
              <a:gd name="T10" fmla="*/ 2147483647 w 1021"/>
              <a:gd name="T11" fmla="*/ 2147483647 h 1729"/>
              <a:gd name="T12" fmla="*/ 2147483647 w 1021"/>
              <a:gd name="T13" fmla="*/ 2147483647 h 1729"/>
              <a:gd name="T14" fmla="*/ 2147483647 w 1021"/>
              <a:gd name="T15" fmla="*/ 2147483647 h 1729"/>
              <a:gd name="T16" fmla="*/ 2147483647 w 1021"/>
              <a:gd name="T17" fmla="*/ 2147483647 h 1729"/>
              <a:gd name="T18" fmla="*/ 2147483647 w 1021"/>
              <a:gd name="T19" fmla="*/ 2147483647 h 1729"/>
              <a:gd name="T20" fmla="*/ 2147483647 w 1021"/>
              <a:gd name="T21" fmla="*/ 2147483647 h 1729"/>
              <a:gd name="T22" fmla="*/ 2147483647 w 1021"/>
              <a:gd name="T23" fmla="*/ 2147483647 h 1729"/>
              <a:gd name="T24" fmla="*/ 2147483647 w 1021"/>
              <a:gd name="T25" fmla="*/ 2147483647 h 1729"/>
              <a:gd name="T26" fmla="*/ 2147483647 w 1021"/>
              <a:gd name="T27" fmla="*/ 2147483647 h 1729"/>
              <a:gd name="T28" fmla="*/ 2147483647 w 1021"/>
              <a:gd name="T29" fmla="*/ 2147483647 h 1729"/>
              <a:gd name="T30" fmla="*/ 2147483647 w 1021"/>
              <a:gd name="T31" fmla="*/ 2147483647 h 1729"/>
              <a:gd name="T32" fmla="*/ 2147483647 w 1021"/>
              <a:gd name="T33" fmla="*/ 2147483647 h 1729"/>
              <a:gd name="T34" fmla="*/ 2147483647 w 1021"/>
              <a:gd name="T35" fmla="*/ 2147483647 h 1729"/>
              <a:gd name="T36" fmla="*/ 2147483647 w 1021"/>
              <a:gd name="T37" fmla="*/ 2147483647 h 1729"/>
              <a:gd name="T38" fmla="*/ 2147483647 w 1021"/>
              <a:gd name="T39" fmla="*/ 2147483647 h 1729"/>
              <a:gd name="T40" fmla="*/ 2147483647 w 1021"/>
              <a:gd name="T41" fmla="*/ 2147483647 h 1729"/>
              <a:gd name="T42" fmla="*/ 2147483647 w 1021"/>
              <a:gd name="T43" fmla="*/ 2147483647 h 1729"/>
              <a:gd name="T44" fmla="*/ 2147483647 w 1021"/>
              <a:gd name="T45" fmla="*/ 2147483647 h 1729"/>
              <a:gd name="T46" fmla="*/ 2147483647 w 1021"/>
              <a:gd name="T47" fmla="*/ 2147483647 h 1729"/>
              <a:gd name="T48" fmla="*/ 2147483647 w 1021"/>
              <a:gd name="T49" fmla="*/ 2147483647 h 1729"/>
              <a:gd name="T50" fmla="*/ 2147483647 w 1021"/>
              <a:gd name="T51" fmla="*/ 2147483647 h 1729"/>
              <a:gd name="T52" fmla="*/ 2147483647 w 1021"/>
              <a:gd name="T53" fmla="*/ 2147483647 h 1729"/>
              <a:gd name="T54" fmla="*/ 2147483647 w 1021"/>
              <a:gd name="T55" fmla="*/ 2147483647 h 1729"/>
              <a:gd name="T56" fmla="*/ 2147483647 w 1021"/>
              <a:gd name="T57" fmla="*/ 2147483647 h 1729"/>
              <a:gd name="T58" fmla="*/ 2147483647 w 1021"/>
              <a:gd name="T59" fmla="*/ 2147483647 h 1729"/>
              <a:gd name="T60" fmla="*/ 2147483647 w 1021"/>
              <a:gd name="T61" fmla="*/ 2147483647 h 1729"/>
              <a:gd name="T62" fmla="*/ 2147483647 w 1021"/>
              <a:gd name="T63" fmla="*/ 2147483647 h 1729"/>
              <a:gd name="T64" fmla="*/ 2147483647 w 1021"/>
              <a:gd name="T65" fmla="*/ 2147483647 h 1729"/>
              <a:gd name="T66" fmla="*/ 2147483647 w 1021"/>
              <a:gd name="T67" fmla="*/ 2147483647 h 1729"/>
              <a:gd name="T68" fmla="*/ 2147483647 w 1021"/>
              <a:gd name="T69" fmla="*/ 2147483647 h 1729"/>
              <a:gd name="T70" fmla="*/ 2147483647 w 1021"/>
              <a:gd name="T71" fmla="*/ 2147483647 h 1729"/>
              <a:gd name="T72" fmla="*/ 2147483647 w 1021"/>
              <a:gd name="T73" fmla="*/ 2147483647 h 1729"/>
              <a:gd name="T74" fmla="*/ 2147483647 w 1021"/>
              <a:gd name="T75" fmla="*/ 2147483647 h 1729"/>
              <a:gd name="T76" fmla="*/ 2147483647 w 1021"/>
              <a:gd name="T77" fmla="*/ 2147483647 h 1729"/>
              <a:gd name="T78" fmla="*/ 2147483647 w 1021"/>
              <a:gd name="T79" fmla="*/ 2147483647 h 1729"/>
              <a:gd name="T80" fmla="*/ 2147483647 w 1021"/>
              <a:gd name="T81" fmla="*/ 2147483647 h 1729"/>
              <a:gd name="T82" fmla="*/ 2147483647 w 1021"/>
              <a:gd name="T83" fmla="*/ 2147483647 h 1729"/>
              <a:gd name="T84" fmla="*/ 2147483647 w 1021"/>
              <a:gd name="T85" fmla="*/ 2147483647 h 1729"/>
              <a:gd name="T86" fmla="*/ 2147483647 w 1021"/>
              <a:gd name="T87" fmla="*/ 2147483647 h 1729"/>
              <a:gd name="T88" fmla="*/ 2147483647 w 1021"/>
              <a:gd name="T89" fmla="*/ 2147483647 h 1729"/>
              <a:gd name="T90" fmla="*/ 2147483647 w 1021"/>
              <a:gd name="T91" fmla="*/ 2147483647 h 1729"/>
              <a:gd name="T92" fmla="*/ 2147483647 w 1021"/>
              <a:gd name="T93" fmla="*/ 2147483647 h 1729"/>
              <a:gd name="T94" fmla="*/ 2147483647 w 1021"/>
              <a:gd name="T95" fmla="*/ 2147483647 h 1729"/>
              <a:gd name="T96" fmla="*/ 0 w 1021"/>
              <a:gd name="T97" fmla="*/ 2147483647 h 1729"/>
              <a:gd name="T98" fmla="*/ 2147483647 w 1021"/>
              <a:gd name="T99" fmla="*/ 2147483647 h 1729"/>
              <a:gd name="T100" fmla="*/ 2147483647 w 1021"/>
              <a:gd name="T101" fmla="*/ 2147483647 h 1729"/>
              <a:gd name="T102" fmla="*/ 2147483647 w 1021"/>
              <a:gd name="T103" fmla="*/ 2147483647 h 1729"/>
              <a:gd name="T104" fmla="*/ 2147483647 w 1021"/>
              <a:gd name="T105" fmla="*/ 2147483647 h 1729"/>
              <a:gd name="T106" fmla="*/ 2147483647 w 1021"/>
              <a:gd name="T107" fmla="*/ 2147483647 h 1729"/>
              <a:gd name="T108" fmla="*/ 2147483647 w 1021"/>
              <a:gd name="T109" fmla="*/ 2147483647 h 1729"/>
              <a:gd name="T110" fmla="*/ 2147483647 w 1021"/>
              <a:gd name="T111" fmla="*/ 2147483647 h 1729"/>
              <a:gd name="T112" fmla="*/ 2147483647 w 1021"/>
              <a:gd name="T113" fmla="*/ 2147483647 h 1729"/>
              <a:gd name="T114" fmla="*/ 2147483647 w 1021"/>
              <a:gd name="T115" fmla="*/ 2147483647 h 1729"/>
              <a:gd name="T116" fmla="*/ 2147483647 w 1021"/>
              <a:gd name="T117" fmla="*/ 2147483647 h 1729"/>
              <a:gd name="T118" fmla="*/ 2147483647 w 1021"/>
              <a:gd name="T119" fmla="*/ 2147483647 h 172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21" h="1729">
                <a:moveTo>
                  <a:pt x="624" y="0"/>
                </a:moveTo>
                <a:lnTo>
                  <a:pt x="624" y="35"/>
                </a:lnTo>
                <a:lnTo>
                  <a:pt x="600" y="82"/>
                </a:lnTo>
                <a:lnTo>
                  <a:pt x="600" y="129"/>
                </a:lnTo>
                <a:lnTo>
                  <a:pt x="600" y="165"/>
                </a:lnTo>
                <a:lnTo>
                  <a:pt x="600" y="200"/>
                </a:lnTo>
                <a:lnTo>
                  <a:pt x="600" y="235"/>
                </a:lnTo>
                <a:lnTo>
                  <a:pt x="588" y="270"/>
                </a:lnTo>
                <a:lnTo>
                  <a:pt x="588" y="317"/>
                </a:lnTo>
                <a:lnTo>
                  <a:pt x="588" y="353"/>
                </a:lnTo>
                <a:lnTo>
                  <a:pt x="588" y="388"/>
                </a:lnTo>
                <a:lnTo>
                  <a:pt x="588" y="423"/>
                </a:lnTo>
                <a:lnTo>
                  <a:pt x="588" y="458"/>
                </a:lnTo>
                <a:lnTo>
                  <a:pt x="588" y="494"/>
                </a:lnTo>
                <a:lnTo>
                  <a:pt x="588" y="529"/>
                </a:lnTo>
                <a:lnTo>
                  <a:pt x="588" y="564"/>
                </a:lnTo>
                <a:lnTo>
                  <a:pt x="588" y="600"/>
                </a:lnTo>
                <a:lnTo>
                  <a:pt x="588" y="647"/>
                </a:lnTo>
                <a:lnTo>
                  <a:pt x="588" y="682"/>
                </a:lnTo>
                <a:lnTo>
                  <a:pt x="624" y="682"/>
                </a:lnTo>
                <a:lnTo>
                  <a:pt x="660" y="694"/>
                </a:lnTo>
                <a:lnTo>
                  <a:pt x="672" y="658"/>
                </a:lnTo>
                <a:lnTo>
                  <a:pt x="672" y="623"/>
                </a:lnTo>
                <a:lnTo>
                  <a:pt x="684" y="588"/>
                </a:lnTo>
                <a:lnTo>
                  <a:pt x="720" y="564"/>
                </a:lnTo>
                <a:lnTo>
                  <a:pt x="756" y="541"/>
                </a:lnTo>
                <a:lnTo>
                  <a:pt x="792" y="541"/>
                </a:lnTo>
                <a:lnTo>
                  <a:pt x="828" y="529"/>
                </a:lnTo>
                <a:lnTo>
                  <a:pt x="876" y="541"/>
                </a:lnTo>
                <a:lnTo>
                  <a:pt x="912" y="552"/>
                </a:lnTo>
                <a:lnTo>
                  <a:pt x="948" y="576"/>
                </a:lnTo>
                <a:lnTo>
                  <a:pt x="972" y="611"/>
                </a:lnTo>
                <a:lnTo>
                  <a:pt x="996" y="647"/>
                </a:lnTo>
                <a:lnTo>
                  <a:pt x="1008" y="682"/>
                </a:lnTo>
                <a:lnTo>
                  <a:pt x="1020" y="717"/>
                </a:lnTo>
                <a:lnTo>
                  <a:pt x="1020" y="752"/>
                </a:lnTo>
                <a:lnTo>
                  <a:pt x="1020" y="788"/>
                </a:lnTo>
                <a:lnTo>
                  <a:pt x="1008" y="835"/>
                </a:lnTo>
                <a:lnTo>
                  <a:pt x="996" y="870"/>
                </a:lnTo>
                <a:lnTo>
                  <a:pt x="960" y="905"/>
                </a:lnTo>
                <a:lnTo>
                  <a:pt x="924" y="929"/>
                </a:lnTo>
                <a:lnTo>
                  <a:pt x="888" y="952"/>
                </a:lnTo>
                <a:lnTo>
                  <a:pt x="852" y="952"/>
                </a:lnTo>
                <a:lnTo>
                  <a:pt x="816" y="952"/>
                </a:lnTo>
                <a:lnTo>
                  <a:pt x="780" y="940"/>
                </a:lnTo>
                <a:lnTo>
                  <a:pt x="732" y="917"/>
                </a:lnTo>
                <a:lnTo>
                  <a:pt x="708" y="882"/>
                </a:lnTo>
                <a:lnTo>
                  <a:pt x="696" y="846"/>
                </a:lnTo>
                <a:lnTo>
                  <a:pt x="660" y="823"/>
                </a:lnTo>
                <a:lnTo>
                  <a:pt x="624" y="823"/>
                </a:lnTo>
                <a:lnTo>
                  <a:pt x="588" y="823"/>
                </a:lnTo>
                <a:lnTo>
                  <a:pt x="588" y="858"/>
                </a:lnTo>
                <a:lnTo>
                  <a:pt x="588" y="893"/>
                </a:lnTo>
                <a:lnTo>
                  <a:pt x="600" y="929"/>
                </a:lnTo>
                <a:lnTo>
                  <a:pt x="612" y="964"/>
                </a:lnTo>
                <a:lnTo>
                  <a:pt x="612" y="999"/>
                </a:lnTo>
                <a:lnTo>
                  <a:pt x="624" y="1034"/>
                </a:lnTo>
                <a:lnTo>
                  <a:pt x="624" y="1070"/>
                </a:lnTo>
                <a:lnTo>
                  <a:pt x="624" y="1105"/>
                </a:lnTo>
                <a:lnTo>
                  <a:pt x="624" y="1199"/>
                </a:lnTo>
                <a:lnTo>
                  <a:pt x="624" y="1270"/>
                </a:lnTo>
                <a:lnTo>
                  <a:pt x="624" y="1340"/>
                </a:lnTo>
                <a:lnTo>
                  <a:pt x="624" y="1387"/>
                </a:lnTo>
                <a:lnTo>
                  <a:pt x="660" y="1375"/>
                </a:lnTo>
                <a:lnTo>
                  <a:pt x="696" y="1375"/>
                </a:lnTo>
                <a:lnTo>
                  <a:pt x="732" y="1375"/>
                </a:lnTo>
                <a:lnTo>
                  <a:pt x="780" y="1375"/>
                </a:lnTo>
                <a:lnTo>
                  <a:pt x="816" y="1387"/>
                </a:lnTo>
                <a:lnTo>
                  <a:pt x="852" y="1399"/>
                </a:lnTo>
                <a:lnTo>
                  <a:pt x="888" y="1411"/>
                </a:lnTo>
                <a:lnTo>
                  <a:pt x="924" y="1422"/>
                </a:lnTo>
                <a:lnTo>
                  <a:pt x="960" y="1458"/>
                </a:lnTo>
                <a:lnTo>
                  <a:pt x="972" y="1493"/>
                </a:lnTo>
                <a:lnTo>
                  <a:pt x="996" y="1528"/>
                </a:lnTo>
                <a:lnTo>
                  <a:pt x="996" y="1563"/>
                </a:lnTo>
                <a:lnTo>
                  <a:pt x="996" y="1599"/>
                </a:lnTo>
                <a:lnTo>
                  <a:pt x="984" y="1634"/>
                </a:lnTo>
                <a:lnTo>
                  <a:pt x="960" y="1669"/>
                </a:lnTo>
                <a:lnTo>
                  <a:pt x="924" y="1693"/>
                </a:lnTo>
                <a:lnTo>
                  <a:pt x="888" y="1704"/>
                </a:lnTo>
                <a:lnTo>
                  <a:pt x="852" y="1704"/>
                </a:lnTo>
                <a:lnTo>
                  <a:pt x="804" y="1704"/>
                </a:lnTo>
                <a:lnTo>
                  <a:pt x="768" y="1716"/>
                </a:lnTo>
                <a:lnTo>
                  <a:pt x="732" y="1716"/>
                </a:lnTo>
                <a:lnTo>
                  <a:pt x="696" y="1716"/>
                </a:lnTo>
                <a:lnTo>
                  <a:pt x="660" y="1728"/>
                </a:lnTo>
                <a:lnTo>
                  <a:pt x="624" y="1728"/>
                </a:lnTo>
                <a:lnTo>
                  <a:pt x="588" y="1728"/>
                </a:lnTo>
                <a:lnTo>
                  <a:pt x="552" y="1728"/>
                </a:lnTo>
                <a:lnTo>
                  <a:pt x="516" y="1728"/>
                </a:lnTo>
                <a:lnTo>
                  <a:pt x="480" y="1728"/>
                </a:lnTo>
                <a:lnTo>
                  <a:pt x="444" y="1728"/>
                </a:lnTo>
                <a:lnTo>
                  <a:pt x="408" y="1728"/>
                </a:lnTo>
                <a:lnTo>
                  <a:pt x="372" y="1728"/>
                </a:lnTo>
                <a:lnTo>
                  <a:pt x="336" y="1716"/>
                </a:lnTo>
                <a:lnTo>
                  <a:pt x="300" y="1716"/>
                </a:lnTo>
                <a:lnTo>
                  <a:pt x="264" y="1716"/>
                </a:lnTo>
                <a:lnTo>
                  <a:pt x="228" y="1704"/>
                </a:lnTo>
                <a:lnTo>
                  <a:pt x="192" y="1693"/>
                </a:lnTo>
                <a:lnTo>
                  <a:pt x="156" y="1681"/>
                </a:lnTo>
                <a:lnTo>
                  <a:pt x="120" y="1669"/>
                </a:lnTo>
                <a:lnTo>
                  <a:pt x="96" y="1634"/>
                </a:lnTo>
                <a:lnTo>
                  <a:pt x="72" y="1599"/>
                </a:lnTo>
                <a:lnTo>
                  <a:pt x="48" y="1563"/>
                </a:lnTo>
                <a:lnTo>
                  <a:pt x="48" y="1528"/>
                </a:lnTo>
                <a:lnTo>
                  <a:pt x="60" y="1493"/>
                </a:lnTo>
                <a:lnTo>
                  <a:pt x="84" y="1458"/>
                </a:lnTo>
                <a:lnTo>
                  <a:pt x="132" y="1434"/>
                </a:lnTo>
                <a:lnTo>
                  <a:pt x="168" y="1411"/>
                </a:lnTo>
                <a:lnTo>
                  <a:pt x="204" y="1399"/>
                </a:lnTo>
                <a:lnTo>
                  <a:pt x="252" y="1387"/>
                </a:lnTo>
                <a:lnTo>
                  <a:pt x="288" y="1387"/>
                </a:lnTo>
                <a:lnTo>
                  <a:pt x="336" y="1387"/>
                </a:lnTo>
                <a:lnTo>
                  <a:pt x="372" y="1387"/>
                </a:lnTo>
                <a:lnTo>
                  <a:pt x="408" y="1387"/>
                </a:lnTo>
                <a:lnTo>
                  <a:pt x="444" y="1387"/>
                </a:lnTo>
                <a:lnTo>
                  <a:pt x="456" y="1352"/>
                </a:lnTo>
                <a:lnTo>
                  <a:pt x="456" y="1317"/>
                </a:lnTo>
                <a:lnTo>
                  <a:pt x="456" y="1281"/>
                </a:lnTo>
                <a:lnTo>
                  <a:pt x="456" y="1246"/>
                </a:lnTo>
                <a:lnTo>
                  <a:pt x="456" y="1211"/>
                </a:lnTo>
                <a:lnTo>
                  <a:pt x="456" y="1176"/>
                </a:lnTo>
                <a:lnTo>
                  <a:pt x="444" y="1140"/>
                </a:lnTo>
                <a:lnTo>
                  <a:pt x="444" y="1105"/>
                </a:lnTo>
                <a:lnTo>
                  <a:pt x="444" y="1070"/>
                </a:lnTo>
                <a:lnTo>
                  <a:pt x="444" y="1034"/>
                </a:lnTo>
                <a:lnTo>
                  <a:pt x="444" y="999"/>
                </a:lnTo>
                <a:lnTo>
                  <a:pt x="444" y="964"/>
                </a:lnTo>
                <a:lnTo>
                  <a:pt x="444" y="929"/>
                </a:lnTo>
                <a:lnTo>
                  <a:pt x="444" y="893"/>
                </a:lnTo>
                <a:lnTo>
                  <a:pt x="408" y="870"/>
                </a:lnTo>
                <a:lnTo>
                  <a:pt x="372" y="870"/>
                </a:lnTo>
                <a:lnTo>
                  <a:pt x="336" y="870"/>
                </a:lnTo>
                <a:lnTo>
                  <a:pt x="336" y="905"/>
                </a:lnTo>
                <a:lnTo>
                  <a:pt x="336" y="940"/>
                </a:lnTo>
                <a:lnTo>
                  <a:pt x="300" y="964"/>
                </a:lnTo>
                <a:lnTo>
                  <a:pt x="264" y="987"/>
                </a:lnTo>
                <a:lnTo>
                  <a:pt x="228" y="987"/>
                </a:lnTo>
                <a:lnTo>
                  <a:pt x="192" y="987"/>
                </a:lnTo>
                <a:lnTo>
                  <a:pt x="156" y="987"/>
                </a:lnTo>
                <a:lnTo>
                  <a:pt x="120" y="976"/>
                </a:lnTo>
                <a:lnTo>
                  <a:pt x="84" y="964"/>
                </a:lnTo>
                <a:lnTo>
                  <a:pt x="60" y="929"/>
                </a:lnTo>
                <a:lnTo>
                  <a:pt x="36" y="893"/>
                </a:lnTo>
                <a:lnTo>
                  <a:pt x="12" y="858"/>
                </a:lnTo>
                <a:lnTo>
                  <a:pt x="0" y="823"/>
                </a:lnTo>
                <a:lnTo>
                  <a:pt x="0" y="788"/>
                </a:lnTo>
                <a:lnTo>
                  <a:pt x="0" y="752"/>
                </a:lnTo>
                <a:lnTo>
                  <a:pt x="24" y="717"/>
                </a:lnTo>
                <a:lnTo>
                  <a:pt x="60" y="694"/>
                </a:lnTo>
                <a:lnTo>
                  <a:pt x="96" y="670"/>
                </a:lnTo>
                <a:lnTo>
                  <a:pt x="132" y="658"/>
                </a:lnTo>
                <a:lnTo>
                  <a:pt x="180" y="658"/>
                </a:lnTo>
                <a:lnTo>
                  <a:pt x="216" y="658"/>
                </a:lnTo>
                <a:lnTo>
                  <a:pt x="252" y="670"/>
                </a:lnTo>
                <a:lnTo>
                  <a:pt x="288" y="682"/>
                </a:lnTo>
                <a:lnTo>
                  <a:pt x="312" y="717"/>
                </a:lnTo>
                <a:lnTo>
                  <a:pt x="324" y="752"/>
                </a:lnTo>
                <a:lnTo>
                  <a:pt x="360" y="752"/>
                </a:lnTo>
                <a:lnTo>
                  <a:pt x="396" y="752"/>
                </a:lnTo>
                <a:lnTo>
                  <a:pt x="432" y="752"/>
                </a:lnTo>
                <a:lnTo>
                  <a:pt x="432" y="717"/>
                </a:lnTo>
                <a:lnTo>
                  <a:pt x="444" y="682"/>
                </a:lnTo>
                <a:lnTo>
                  <a:pt x="444" y="647"/>
                </a:lnTo>
                <a:lnTo>
                  <a:pt x="444" y="600"/>
                </a:lnTo>
                <a:lnTo>
                  <a:pt x="444" y="564"/>
                </a:lnTo>
                <a:lnTo>
                  <a:pt x="444" y="529"/>
                </a:lnTo>
                <a:lnTo>
                  <a:pt x="444" y="494"/>
                </a:lnTo>
                <a:lnTo>
                  <a:pt x="444" y="458"/>
                </a:lnTo>
                <a:lnTo>
                  <a:pt x="444" y="423"/>
                </a:lnTo>
                <a:lnTo>
                  <a:pt x="444" y="376"/>
                </a:lnTo>
                <a:lnTo>
                  <a:pt x="444" y="341"/>
                </a:lnTo>
                <a:lnTo>
                  <a:pt x="444" y="306"/>
                </a:lnTo>
                <a:lnTo>
                  <a:pt x="432" y="259"/>
                </a:lnTo>
                <a:lnTo>
                  <a:pt x="432" y="223"/>
                </a:lnTo>
                <a:lnTo>
                  <a:pt x="432" y="188"/>
                </a:lnTo>
                <a:lnTo>
                  <a:pt x="432" y="153"/>
                </a:lnTo>
                <a:lnTo>
                  <a:pt x="432" y="118"/>
                </a:lnTo>
                <a:lnTo>
                  <a:pt x="432" y="82"/>
                </a:lnTo>
                <a:lnTo>
                  <a:pt x="432" y="47"/>
                </a:lnTo>
                <a:lnTo>
                  <a:pt x="432" y="12"/>
                </a:lnTo>
              </a:path>
            </a:pathLst>
          </a:custGeom>
          <a:noFill/>
          <a:ln w="508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7" name="AutoShape 36"/>
          <p:cNvSpPr>
            <a:spLocks noChangeArrowheads="1"/>
          </p:cNvSpPr>
          <p:nvPr/>
        </p:nvSpPr>
        <p:spPr bwMode="auto">
          <a:xfrm>
            <a:off x="635000" y="25400"/>
            <a:ext cx="1016000" cy="1168400"/>
          </a:xfrm>
          <a:prstGeom prst="diamond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118" name="Rectangle 37"/>
          <p:cNvSpPr>
            <a:spLocks noChangeArrowheads="1"/>
          </p:cNvSpPr>
          <p:nvPr/>
        </p:nvSpPr>
        <p:spPr bwMode="auto">
          <a:xfrm>
            <a:off x="747713" y="3968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aa4</a:t>
            </a:r>
          </a:p>
        </p:txBody>
      </p:sp>
      <p:sp>
        <p:nvSpPr>
          <p:cNvPr id="46119" name="Line 38"/>
          <p:cNvSpPr>
            <a:spLocks noChangeShapeType="1"/>
          </p:cNvSpPr>
          <p:nvPr/>
        </p:nvSpPr>
        <p:spPr bwMode="auto">
          <a:xfrm>
            <a:off x="6416675" y="53594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0" name="Line 39"/>
          <p:cNvSpPr>
            <a:spLocks noChangeShapeType="1"/>
          </p:cNvSpPr>
          <p:nvPr/>
        </p:nvSpPr>
        <p:spPr bwMode="auto">
          <a:xfrm>
            <a:off x="6950075" y="53594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1" name="Line 40"/>
          <p:cNvSpPr>
            <a:spLocks noChangeShapeType="1"/>
          </p:cNvSpPr>
          <p:nvPr/>
        </p:nvSpPr>
        <p:spPr bwMode="auto">
          <a:xfrm>
            <a:off x="7483475" y="5359400"/>
            <a:ext cx="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2" name="Rectangle 41"/>
          <p:cNvSpPr>
            <a:spLocks noChangeArrowheads="1"/>
          </p:cNvSpPr>
          <p:nvPr/>
        </p:nvSpPr>
        <p:spPr bwMode="auto">
          <a:xfrm>
            <a:off x="5938838" y="5349875"/>
            <a:ext cx="4286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6123" name="Rectangle 42"/>
          <p:cNvSpPr>
            <a:spLocks noChangeArrowheads="1"/>
          </p:cNvSpPr>
          <p:nvPr/>
        </p:nvSpPr>
        <p:spPr bwMode="auto">
          <a:xfrm>
            <a:off x="6472238" y="5349875"/>
            <a:ext cx="4286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</a:t>
            </a:r>
          </a:p>
        </p:txBody>
      </p:sp>
      <p:sp>
        <p:nvSpPr>
          <p:cNvPr id="46124" name="Rectangle 43"/>
          <p:cNvSpPr>
            <a:spLocks noChangeArrowheads="1"/>
          </p:cNvSpPr>
          <p:nvPr/>
        </p:nvSpPr>
        <p:spPr bwMode="auto">
          <a:xfrm>
            <a:off x="7005638" y="5349875"/>
            <a:ext cx="4286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G</a:t>
            </a:r>
          </a:p>
        </p:txBody>
      </p:sp>
      <p:sp>
        <p:nvSpPr>
          <p:cNvPr id="46125" name="AutoShape 44"/>
          <p:cNvSpPr>
            <a:spLocks noChangeArrowheads="1"/>
          </p:cNvSpPr>
          <p:nvPr/>
        </p:nvSpPr>
        <p:spPr bwMode="auto">
          <a:xfrm rot="10800000" flipH="1" flipV="1">
            <a:off x="1854200" y="101600"/>
            <a:ext cx="863600" cy="711200"/>
          </a:xfrm>
          <a:custGeom>
            <a:avLst/>
            <a:gdLst>
              <a:gd name="T0" fmla="*/ 1207920758 w 21600"/>
              <a:gd name="T1" fmla="*/ 385511854 h 21600"/>
              <a:gd name="T2" fmla="*/ 690240456 w 21600"/>
              <a:gd name="T3" fmla="*/ 771023740 h 21600"/>
              <a:gd name="T4" fmla="*/ 172560114 w 21600"/>
              <a:gd name="T5" fmla="*/ 385511854 h 21600"/>
              <a:gd name="T6" fmla="*/ 69024045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399" y="21600"/>
                </a:lnTo>
                <a:lnTo>
                  <a:pt x="16201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FF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6" name="Rectangle 45"/>
          <p:cNvSpPr>
            <a:spLocks noChangeArrowheads="1"/>
          </p:cNvSpPr>
          <p:nvPr/>
        </p:nvSpPr>
        <p:spPr bwMode="auto">
          <a:xfrm>
            <a:off x="1890713" y="92075"/>
            <a:ext cx="7762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aa5</a:t>
            </a:r>
          </a:p>
        </p:txBody>
      </p:sp>
      <p:sp>
        <p:nvSpPr>
          <p:cNvPr id="46127" name="Line 46"/>
          <p:cNvSpPr>
            <a:spLocks noChangeShapeType="1"/>
          </p:cNvSpPr>
          <p:nvPr/>
        </p:nvSpPr>
        <p:spPr bwMode="auto">
          <a:xfrm flipH="1">
            <a:off x="1651000" y="4826000"/>
            <a:ext cx="279400" cy="15494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8" name="Line 47"/>
          <p:cNvSpPr>
            <a:spLocks noChangeShapeType="1"/>
          </p:cNvSpPr>
          <p:nvPr/>
        </p:nvSpPr>
        <p:spPr bwMode="auto">
          <a:xfrm flipH="1">
            <a:off x="2108200" y="4826000"/>
            <a:ext cx="279400" cy="15494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9" name="Rectangle 48"/>
          <p:cNvSpPr>
            <a:spLocks noChangeArrowheads="1"/>
          </p:cNvSpPr>
          <p:nvPr/>
        </p:nvSpPr>
        <p:spPr bwMode="auto">
          <a:xfrm>
            <a:off x="671513" y="53498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C</a:t>
            </a:r>
          </a:p>
        </p:txBody>
      </p:sp>
      <p:sp>
        <p:nvSpPr>
          <p:cNvPr id="46130" name="Rectangle 49"/>
          <p:cNvSpPr>
            <a:spLocks noChangeArrowheads="1"/>
          </p:cNvSpPr>
          <p:nvPr/>
        </p:nvSpPr>
        <p:spPr bwMode="auto">
          <a:xfrm>
            <a:off x="1281113" y="5349875"/>
            <a:ext cx="438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800" b="1"/>
              <a:t>U</a:t>
            </a:r>
          </a:p>
        </p:txBody>
      </p:sp>
      <p:sp>
        <p:nvSpPr>
          <p:cNvPr id="46131" name="AutoShape 50"/>
          <p:cNvSpPr>
            <a:spLocks noChangeArrowheads="1"/>
          </p:cNvSpPr>
          <p:nvPr/>
        </p:nvSpPr>
        <p:spPr bwMode="auto">
          <a:xfrm>
            <a:off x="4673600" y="1168400"/>
            <a:ext cx="1092200" cy="711200"/>
          </a:xfrm>
          <a:prstGeom prst="hexagon">
            <a:avLst>
              <a:gd name="adj" fmla="val 38386"/>
              <a:gd name="vf" fmla="val 115470"/>
            </a:avLst>
          </a:prstGeom>
          <a:solidFill>
            <a:schemeClr val="accent2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132" name="Rectangle 51"/>
          <p:cNvSpPr>
            <a:spLocks noChangeArrowheads="1"/>
          </p:cNvSpPr>
          <p:nvPr/>
        </p:nvSpPr>
        <p:spPr bwMode="auto">
          <a:xfrm>
            <a:off x="4710113" y="1281113"/>
            <a:ext cx="10302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/>
              <a:t>aa200</a:t>
            </a:r>
          </a:p>
        </p:txBody>
      </p:sp>
      <p:sp>
        <p:nvSpPr>
          <p:cNvPr id="46133" name="AutoShape 52"/>
          <p:cNvSpPr>
            <a:spLocks noChangeArrowheads="1"/>
          </p:cNvSpPr>
          <p:nvPr/>
        </p:nvSpPr>
        <p:spPr bwMode="auto">
          <a:xfrm>
            <a:off x="3606800" y="330200"/>
            <a:ext cx="1016000" cy="787400"/>
          </a:xfrm>
          <a:prstGeom prst="octagon">
            <a:avLst>
              <a:gd name="adj" fmla="val 29282"/>
            </a:avLst>
          </a:prstGeom>
          <a:solidFill>
            <a:srgbClr val="F95AB7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134" name="Rectangle 53"/>
          <p:cNvSpPr>
            <a:spLocks noChangeArrowheads="1"/>
          </p:cNvSpPr>
          <p:nvPr/>
        </p:nvSpPr>
        <p:spPr bwMode="auto">
          <a:xfrm>
            <a:off x="3567113" y="519113"/>
            <a:ext cx="10302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b="1"/>
              <a:t>aa199</a:t>
            </a:r>
          </a:p>
        </p:txBody>
      </p:sp>
      <p:sp>
        <p:nvSpPr>
          <p:cNvPr id="46135" name="Line 54"/>
          <p:cNvSpPr>
            <a:spLocks noChangeShapeType="1"/>
          </p:cNvSpPr>
          <p:nvPr/>
        </p:nvSpPr>
        <p:spPr bwMode="auto">
          <a:xfrm flipV="1">
            <a:off x="457200" y="2946400"/>
            <a:ext cx="0" cy="3556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36" name="Line 55"/>
          <p:cNvSpPr>
            <a:spLocks noChangeShapeType="1"/>
          </p:cNvSpPr>
          <p:nvPr/>
        </p:nvSpPr>
        <p:spPr bwMode="auto">
          <a:xfrm flipV="1">
            <a:off x="457200" y="1727200"/>
            <a:ext cx="0" cy="4318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37" name="Line 56"/>
          <p:cNvSpPr>
            <a:spLocks noChangeShapeType="1"/>
          </p:cNvSpPr>
          <p:nvPr/>
        </p:nvSpPr>
        <p:spPr bwMode="auto">
          <a:xfrm flipV="1">
            <a:off x="711200" y="965200"/>
            <a:ext cx="177800" cy="2794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38" name="Line 57"/>
          <p:cNvSpPr>
            <a:spLocks noChangeShapeType="1"/>
          </p:cNvSpPr>
          <p:nvPr/>
        </p:nvSpPr>
        <p:spPr bwMode="auto">
          <a:xfrm>
            <a:off x="1473200" y="304800"/>
            <a:ext cx="4064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39" name="Line 58"/>
          <p:cNvSpPr>
            <a:spLocks noChangeShapeType="1"/>
          </p:cNvSpPr>
          <p:nvPr/>
        </p:nvSpPr>
        <p:spPr bwMode="auto">
          <a:xfrm flipH="1">
            <a:off x="2794000" y="101600"/>
            <a:ext cx="355600" cy="10922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40" name="Line 59"/>
          <p:cNvSpPr>
            <a:spLocks noChangeShapeType="1"/>
          </p:cNvSpPr>
          <p:nvPr/>
        </p:nvSpPr>
        <p:spPr bwMode="auto">
          <a:xfrm flipH="1">
            <a:off x="3022600" y="101600"/>
            <a:ext cx="355600" cy="10922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41" name="Line 60"/>
          <p:cNvSpPr>
            <a:spLocks noChangeShapeType="1"/>
          </p:cNvSpPr>
          <p:nvPr/>
        </p:nvSpPr>
        <p:spPr bwMode="auto">
          <a:xfrm>
            <a:off x="2692400" y="330200"/>
            <a:ext cx="254000" cy="254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42" name="Line 61"/>
          <p:cNvSpPr>
            <a:spLocks noChangeShapeType="1"/>
          </p:cNvSpPr>
          <p:nvPr/>
        </p:nvSpPr>
        <p:spPr bwMode="auto">
          <a:xfrm>
            <a:off x="3302000" y="482600"/>
            <a:ext cx="254000" cy="254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43" name="Line 62"/>
          <p:cNvSpPr>
            <a:spLocks noChangeShapeType="1"/>
          </p:cNvSpPr>
          <p:nvPr/>
        </p:nvSpPr>
        <p:spPr bwMode="auto">
          <a:xfrm>
            <a:off x="4521200" y="1016000"/>
            <a:ext cx="330200" cy="254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615" name="Rectangle 63"/>
          <p:cNvSpPr>
            <a:spLocks noChangeArrowheads="1"/>
          </p:cNvSpPr>
          <p:nvPr/>
        </p:nvSpPr>
        <p:spPr bwMode="auto">
          <a:xfrm>
            <a:off x="5853113" y="4100513"/>
            <a:ext cx="16891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terminator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or stop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codon</a:t>
            </a:r>
          </a:p>
        </p:txBody>
      </p:sp>
      <p:sp>
        <p:nvSpPr>
          <p:cNvPr id="279616" name="Text Box 64"/>
          <p:cNvSpPr txBox="1">
            <a:spLocks noChangeArrowheads="1"/>
          </p:cNvSpPr>
          <p:nvPr/>
        </p:nvSpPr>
        <p:spPr bwMode="auto">
          <a:xfrm>
            <a:off x="5715000" y="468313"/>
            <a:ext cx="3070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B5006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Termination</a:t>
            </a:r>
            <a:endParaRPr lang="en-US" sz="280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0298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9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616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b="1">
                <a:solidFill>
                  <a:srgbClr val="B5006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End Product –The Protein!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2895600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end products of protein synthesis is a 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primary structure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of a protein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 </a:t>
            </a:r>
            <a:r>
              <a:rPr lang="en-US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sequence of amino acid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bonded together by peptide bonds</a:t>
            </a:r>
          </a:p>
        </p:txBody>
      </p:sp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AE7A337-837C-4B7A-AF97-F0F7FB8C5EC0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grpSp>
        <p:nvGrpSpPr>
          <p:cNvPr id="280580" name="Group 4"/>
          <p:cNvGrpSpPr>
            <a:grpSpLocks/>
          </p:cNvGrpSpPr>
          <p:nvPr/>
        </p:nvGrpSpPr>
        <p:grpSpPr bwMode="auto">
          <a:xfrm>
            <a:off x="344488" y="4124325"/>
            <a:ext cx="8331200" cy="2417763"/>
            <a:chOff x="217" y="2598"/>
            <a:chExt cx="5248" cy="1523"/>
          </a:xfrm>
        </p:grpSpPr>
        <p:sp>
          <p:nvSpPr>
            <p:cNvPr id="47110" name="Rectangle 5"/>
            <p:cNvSpPr>
              <a:spLocks noChangeArrowheads="1"/>
            </p:cNvSpPr>
            <p:nvPr/>
          </p:nvSpPr>
          <p:spPr bwMode="auto">
            <a:xfrm>
              <a:off x="217" y="3654"/>
              <a:ext cx="544" cy="448"/>
            </a:xfrm>
            <a:prstGeom prst="rect">
              <a:avLst/>
            </a:prstGeom>
            <a:solidFill>
              <a:srgbClr val="99FF33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7111" name="Rectangle 6"/>
            <p:cNvSpPr>
              <a:spLocks noChangeArrowheads="1"/>
            </p:cNvSpPr>
            <p:nvPr/>
          </p:nvSpPr>
          <p:spPr bwMode="auto">
            <a:xfrm>
              <a:off x="240" y="3696"/>
              <a:ext cx="489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aa1</a:t>
              </a:r>
            </a:p>
          </p:txBody>
        </p:sp>
        <p:sp>
          <p:nvSpPr>
            <p:cNvPr id="47112" name="Oval 7"/>
            <p:cNvSpPr>
              <a:spLocks noChangeArrowheads="1"/>
            </p:cNvSpPr>
            <p:nvPr/>
          </p:nvSpPr>
          <p:spPr bwMode="auto">
            <a:xfrm>
              <a:off x="242" y="2940"/>
              <a:ext cx="544" cy="496"/>
            </a:xfrm>
            <a:prstGeom prst="ellipse">
              <a:avLst/>
            </a:prstGeom>
            <a:solidFill>
              <a:srgbClr val="CC66FF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7113" name="Rectangle 8"/>
            <p:cNvSpPr>
              <a:spLocks noChangeArrowheads="1"/>
            </p:cNvSpPr>
            <p:nvPr/>
          </p:nvSpPr>
          <p:spPr bwMode="auto">
            <a:xfrm>
              <a:off x="217" y="3030"/>
              <a:ext cx="489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aa2</a:t>
              </a:r>
            </a:p>
          </p:txBody>
        </p:sp>
        <p:sp>
          <p:nvSpPr>
            <p:cNvPr id="47114" name="AutoShape 9"/>
            <p:cNvSpPr>
              <a:spLocks noChangeArrowheads="1"/>
            </p:cNvSpPr>
            <p:nvPr/>
          </p:nvSpPr>
          <p:spPr bwMode="auto">
            <a:xfrm>
              <a:off x="1129" y="2646"/>
              <a:ext cx="592" cy="544"/>
            </a:xfrm>
            <a:prstGeom prst="triangle">
              <a:avLst>
                <a:gd name="adj" fmla="val 49995"/>
              </a:avLst>
            </a:prstGeom>
            <a:solidFill>
              <a:srgbClr val="FFCC66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7115" name="Rectangle 10"/>
            <p:cNvSpPr>
              <a:spLocks noChangeArrowheads="1"/>
            </p:cNvSpPr>
            <p:nvPr/>
          </p:nvSpPr>
          <p:spPr bwMode="auto">
            <a:xfrm>
              <a:off x="1200" y="2928"/>
              <a:ext cx="489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aa3</a:t>
              </a:r>
            </a:p>
          </p:txBody>
        </p:sp>
        <p:sp>
          <p:nvSpPr>
            <p:cNvPr id="47116" name="AutoShape 11"/>
            <p:cNvSpPr>
              <a:spLocks noChangeArrowheads="1"/>
            </p:cNvSpPr>
            <p:nvPr/>
          </p:nvSpPr>
          <p:spPr bwMode="auto">
            <a:xfrm>
              <a:off x="2185" y="2598"/>
              <a:ext cx="640" cy="736"/>
            </a:xfrm>
            <a:prstGeom prst="diamond">
              <a:avLst/>
            </a:prstGeom>
            <a:solidFill>
              <a:schemeClr val="accent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7117" name="Rectangle 12"/>
            <p:cNvSpPr>
              <a:spLocks noChangeArrowheads="1"/>
            </p:cNvSpPr>
            <p:nvPr/>
          </p:nvSpPr>
          <p:spPr bwMode="auto">
            <a:xfrm>
              <a:off x="2256" y="2832"/>
              <a:ext cx="489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aa4</a:t>
              </a:r>
            </a:p>
          </p:txBody>
        </p:sp>
        <p:sp>
          <p:nvSpPr>
            <p:cNvPr id="47118" name="AutoShape 13"/>
            <p:cNvSpPr>
              <a:spLocks noChangeArrowheads="1"/>
            </p:cNvSpPr>
            <p:nvPr/>
          </p:nvSpPr>
          <p:spPr bwMode="auto">
            <a:xfrm rot="10800000" flipH="1" flipV="1">
              <a:off x="3145" y="2646"/>
              <a:ext cx="544" cy="4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7 w 21600"/>
                <a:gd name="T13" fmla="*/ 4484 h 21600"/>
                <a:gd name="T14" fmla="*/ 17113 w 21600"/>
                <a:gd name="T15" fmla="*/ 1711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FF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9" name="Rectangle 14"/>
            <p:cNvSpPr>
              <a:spLocks noChangeArrowheads="1"/>
            </p:cNvSpPr>
            <p:nvPr/>
          </p:nvSpPr>
          <p:spPr bwMode="auto">
            <a:xfrm>
              <a:off x="3168" y="2640"/>
              <a:ext cx="489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2800" b="1"/>
                <a:t>aa5</a:t>
              </a:r>
            </a:p>
          </p:txBody>
        </p:sp>
        <p:sp>
          <p:nvSpPr>
            <p:cNvPr id="47120" name="AutoShape 15"/>
            <p:cNvSpPr>
              <a:spLocks noChangeArrowheads="1"/>
            </p:cNvSpPr>
            <p:nvPr/>
          </p:nvSpPr>
          <p:spPr bwMode="auto">
            <a:xfrm>
              <a:off x="4777" y="3673"/>
              <a:ext cx="688" cy="448"/>
            </a:xfrm>
            <a:prstGeom prst="hexagon">
              <a:avLst>
                <a:gd name="adj" fmla="val 38386"/>
                <a:gd name="vf" fmla="val 115470"/>
              </a:avLst>
            </a:prstGeom>
            <a:solidFill>
              <a:schemeClr val="accent2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7121" name="Rectangle 16"/>
            <p:cNvSpPr>
              <a:spLocks noChangeArrowheads="1"/>
            </p:cNvSpPr>
            <p:nvPr/>
          </p:nvSpPr>
          <p:spPr bwMode="auto">
            <a:xfrm>
              <a:off x="4800" y="3744"/>
              <a:ext cx="649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b="1"/>
                <a:t>aa200</a:t>
              </a:r>
            </a:p>
          </p:txBody>
        </p:sp>
        <p:sp>
          <p:nvSpPr>
            <p:cNvPr id="47122" name="AutoShape 17"/>
            <p:cNvSpPr>
              <a:spLocks noChangeArrowheads="1"/>
            </p:cNvSpPr>
            <p:nvPr/>
          </p:nvSpPr>
          <p:spPr bwMode="auto">
            <a:xfrm>
              <a:off x="4249" y="3049"/>
              <a:ext cx="640" cy="496"/>
            </a:xfrm>
            <a:prstGeom prst="octagon">
              <a:avLst>
                <a:gd name="adj" fmla="val 29282"/>
              </a:avLst>
            </a:prstGeom>
            <a:solidFill>
              <a:srgbClr val="F95AB7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7123" name="Rectangle 18"/>
            <p:cNvSpPr>
              <a:spLocks noChangeArrowheads="1"/>
            </p:cNvSpPr>
            <p:nvPr/>
          </p:nvSpPr>
          <p:spPr bwMode="auto">
            <a:xfrm>
              <a:off x="4224" y="3168"/>
              <a:ext cx="649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b="1"/>
                <a:t>aa199</a:t>
              </a:r>
            </a:p>
          </p:txBody>
        </p:sp>
        <p:sp>
          <p:nvSpPr>
            <p:cNvPr id="47124" name="Line 19"/>
            <p:cNvSpPr>
              <a:spLocks noChangeShapeType="1"/>
            </p:cNvSpPr>
            <p:nvPr/>
          </p:nvSpPr>
          <p:spPr bwMode="auto">
            <a:xfrm flipH="1">
              <a:off x="3696" y="2640"/>
              <a:ext cx="368" cy="576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5" name="Line 20"/>
            <p:cNvSpPr>
              <a:spLocks noChangeShapeType="1"/>
            </p:cNvSpPr>
            <p:nvPr/>
          </p:nvSpPr>
          <p:spPr bwMode="auto">
            <a:xfrm flipH="1">
              <a:off x="3840" y="2688"/>
              <a:ext cx="416" cy="624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6" name="Line 21"/>
            <p:cNvSpPr>
              <a:spLocks noChangeShapeType="1"/>
            </p:cNvSpPr>
            <p:nvPr/>
          </p:nvSpPr>
          <p:spPr bwMode="auto">
            <a:xfrm flipV="1">
              <a:off x="480" y="345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7" name="Line 22"/>
            <p:cNvSpPr>
              <a:spLocks noChangeShapeType="1"/>
            </p:cNvSpPr>
            <p:nvPr/>
          </p:nvSpPr>
          <p:spPr bwMode="auto">
            <a:xfrm flipV="1">
              <a:off x="720" y="2928"/>
              <a:ext cx="57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8" name="Line 23"/>
            <p:cNvSpPr>
              <a:spLocks noChangeShapeType="1"/>
            </p:cNvSpPr>
            <p:nvPr/>
          </p:nvSpPr>
          <p:spPr bwMode="auto">
            <a:xfrm>
              <a:off x="1584" y="2928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9" name="Line 24"/>
            <p:cNvSpPr>
              <a:spLocks noChangeShapeType="1"/>
            </p:cNvSpPr>
            <p:nvPr/>
          </p:nvSpPr>
          <p:spPr bwMode="auto">
            <a:xfrm>
              <a:off x="2736" y="288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0" name="Line 25"/>
            <p:cNvSpPr>
              <a:spLocks noChangeShapeType="1"/>
            </p:cNvSpPr>
            <p:nvPr/>
          </p:nvSpPr>
          <p:spPr bwMode="auto">
            <a:xfrm>
              <a:off x="3600" y="2880"/>
              <a:ext cx="24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1" name="Line 26"/>
            <p:cNvSpPr>
              <a:spLocks noChangeShapeType="1"/>
            </p:cNvSpPr>
            <p:nvPr/>
          </p:nvSpPr>
          <p:spPr bwMode="auto">
            <a:xfrm>
              <a:off x="3984" y="3072"/>
              <a:ext cx="24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2" name="Line 27"/>
            <p:cNvSpPr>
              <a:spLocks noChangeShapeType="1"/>
            </p:cNvSpPr>
            <p:nvPr/>
          </p:nvSpPr>
          <p:spPr bwMode="auto">
            <a:xfrm>
              <a:off x="4752" y="3552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0268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 build="p" autoUpdateAnimBg="0"/>
      <p:bldP spid="28057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altLang="en-US" b="1" u="sng" smtClean="0"/>
              <a:t>Codon Charts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4876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altLang="en-US" b="1" u="sng" smtClean="0"/>
          </a:p>
          <a:p>
            <a:pPr marL="0" indent="0">
              <a:buFont typeface="Wingdings" pitchFamily="2" charset="2"/>
              <a:buNone/>
            </a:pPr>
            <a:endParaRPr lang="en-US" altLang="en-US" b="1" u="sng" smtClean="0"/>
          </a:p>
          <a:p>
            <a:pPr marL="0" indent="0">
              <a:buFont typeface="Wingdings" pitchFamily="2" charset="2"/>
              <a:buNone/>
            </a:pPr>
            <a:endParaRPr lang="en-US" altLang="en-US" b="1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066800"/>
          <a:ext cx="6781799" cy="5486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7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9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99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99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9456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The Messenger RNA (mRNA) protein synthesis code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r>
                        <a:rPr lang="en-US" sz="1200" baseline="30000">
                          <a:effectLst/>
                        </a:rPr>
                        <a:t>st</a:t>
                      </a:r>
                      <a:r>
                        <a:rPr lang="en-US" sz="1200">
                          <a:effectLst/>
                        </a:rPr>
                        <a:t> 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en-US" sz="1200" baseline="30000">
                          <a:effectLst/>
                        </a:rPr>
                        <a:t>nd</a:t>
                      </a:r>
                      <a:r>
                        <a:rPr lang="en-US" sz="1200">
                          <a:effectLst/>
                        </a:rPr>
                        <a:t> 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r>
                        <a:rPr lang="en-US" sz="1200" baseline="30000">
                          <a:effectLst/>
                        </a:rPr>
                        <a:t>rd</a:t>
                      </a:r>
                      <a:r>
                        <a:rPr lang="en-US" sz="1200">
                          <a:effectLst/>
                        </a:rPr>
                        <a:t> 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56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Phenylalanine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Tyrosine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Cysteine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Phenylalanine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Tyrosine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Cysteine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Tryptophan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456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Histidine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Asparagine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912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Isoleucine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Asparagine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Isoleucine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Lysine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Isoleucine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Lysine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Arginine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Methionine;  Start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Aspartate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Arginine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456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Aspartate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Aspartate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48256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50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990600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" y="914400"/>
            <a:ext cx="5572760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2063465"/>
            <a:ext cx="8305800" cy="2739167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4724400" y="228600"/>
            <a:ext cx="4267200" cy="1298448"/>
          </a:xfrm>
          <a:prstGeom prst="wedgeEllipseCallout">
            <a:avLst>
              <a:gd name="adj1" fmla="val -57500"/>
              <a:gd name="adj2" fmla="val 543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complementary DNA strand must unwind, the hydrogen bonds must be broken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304800" y="5257800"/>
            <a:ext cx="2514600" cy="1222248"/>
          </a:xfrm>
          <a:prstGeom prst="wedgeRectCallout">
            <a:avLst>
              <a:gd name="adj1" fmla="val 5139"/>
              <a:gd name="adj2" fmla="val -1529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DNA helicase </a:t>
            </a:r>
            <a:r>
              <a:rPr lang="en-US" dirty="0" smtClean="0"/>
              <a:t>–unwinds DNA breaks the bonds between the nucleotides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3352800" y="5410200"/>
            <a:ext cx="2743200" cy="1049528"/>
          </a:xfrm>
          <a:prstGeom prst="wedgeRectCallout">
            <a:avLst>
              <a:gd name="adj1" fmla="val -833"/>
              <a:gd name="adj2" fmla="val -130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DNA polymerase</a:t>
            </a:r>
            <a:r>
              <a:rPr lang="en-US" dirty="0" smtClean="0"/>
              <a:t>-adds nucleotides at the replication fork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6248400" y="5278120"/>
            <a:ext cx="2667000" cy="1298448"/>
          </a:xfrm>
          <a:prstGeom prst="wedgeRectCallout">
            <a:avLst>
              <a:gd name="adj1" fmla="val 2627"/>
              <a:gd name="adj2" fmla="val -952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identical strands are formed, both identical to parent strand.  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DNA polymerase</a:t>
            </a:r>
            <a:r>
              <a:rPr lang="en-US" dirty="0" smtClean="0"/>
              <a:t> releases)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5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718304"/>
          </a:xfrm>
        </p:spPr>
        <p:txBody>
          <a:bodyPr/>
          <a:lstStyle/>
          <a:p>
            <a:r>
              <a:rPr lang="en-US" dirty="0" smtClean="0"/>
              <a:t>Enzymes are types of Proteins,</a:t>
            </a:r>
          </a:p>
          <a:p>
            <a:r>
              <a:rPr lang="en-US" dirty="0" smtClean="0"/>
              <a:t>Proteins are Macromolecules or Polymers made up of</a:t>
            </a:r>
          </a:p>
          <a:p>
            <a:r>
              <a:rPr lang="en-US" dirty="0" smtClean="0"/>
              <a:t>Monomer-Amino Acids</a:t>
            </a:r>
          </a:p>
          <a:p>
            <a:r>
              <a:rPr lang="en-US" dirty="0" smtClean="0"/>
              <a:t>They speed up chemical reactions</a:t>
            </a:r>
          </a:p>
          <a:p>
            <a:r>
              <a:rPr lang="en-US" dirty="0" smtClean="0"/>
              <a:t>They usually end with the suffix -</a:t>
            </a:r>
            <a:r>
              <a:rPr lang="en-US" dirty="0" smtClean="0">
                <a:solidFill>
                  <a:srgbClr val="FF0000"/>
                </a:solidFill>
              </a:rPr>
              <a:t>ase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400" y="1518920"/>
            <a:ext cx="4826000" cy="312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02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Role of RNA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80772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Protein </a:t>
            </a:r>
            <a:r>
              <a:rPr lang="en-US" altLang="en-US" dirty="0"/>
              <a:t>Synthesis:  </a:t>
            </a:r>
            <a:r>
              <a:rPr lang="en-US" altLang="en-US" b="1" dirty="0"/>
              <a:t>SB2. Obtain, evaluate, and communicate information to analyze how genetic information is expressed in cells. </a:t>
            </a:r>
          </a:p>
          <a:p>
            <a:r>
              <a:rPr lang="en-US" altLang="en-US" dirty="0"/>
              <a:t>a. Construct an explanation of how the structures of DNA and RNA lead to the expression of information within the cell via the processes of replication, transcription, and translation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1813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sz="3400" smtClean="0"/>
              <a:t>What is RNA?</a:t>
            </a:r>
          </a:p>
        </p:txBody>
      </p:sp>
      <p:sp>
        <p:nvSpPr>
          <p:cNvPr id="2662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RNA = </a:t>
            </a:r>
            <a:r>
              <a:rPr lang="en-US" altLang="en-US" sz="3200" dirty="0" smtClean="0">
                <a:solidFill>
                  <a:srgbClr val="FF0000"/>
                </a:solidFill>
              </a:rPr>
              <a:t>R</a:t>
            </a:r>
            <a:r>
              <a:rPr lang="en-US" altLang="en-US" sz="3200" dirty="0" smtClean="0"/>
              <a:t>ibo</a:t>
            </a:r>
            <a:r>
              <a:rPr lang="en-US" altLang="en-US" sz="3200" dirty="0" smtClean="0">
                <a:solidFill>
                  <a:srgbClr val="FF0000"/>
                </a:solidFill>
              </a:rPr>
              <a:t>n</a:t>
            </a:r>
            <a:r>
              <a:rPr lang="en-US" altLang="en-US" sz="3200" dirty="0" smtClean="0"/>
              <a:t>ucleic </a:t>
            </a:r>
            <a:r>
              <a:rPr lang="en-US" altLang="en-US" sz="3200" dirty="0" smtClean="0">
                <a:solidFill>
                  <a:srgbClr val="FF0000"/>
                </a:solidFill>
              </a:rPr>
              <a:t>A</a:t>
            </a:r>
            <a:r>
              <a:rPr lang="en-US" altLang="en-US" sz="3200" dirty="0" smtClean="0"/>
              <a:t>cid</a:t>
            </a:r>
          </a:p>
          <a:p>
            <a:endParaRPr lang="en-US" altLang="en-US" sz="3200" dirty="0" smtClean="0"/>
          </a:p>
          <a:p>
            <a:r>
              <a:rPr lang="en-US" altLang="en-US" sz="3200" dirty="0" smtClean="0"/>
              <a:t>RNA is a messenger between DNA and the ribosomes (site of protein synthesis).</a:t>
            </a:r>
          </a:p>
          <a:p>
            <a:endParaRPr lang="en-US" altLang="en-US" sz="3200" dirty="0" smtClean="0"/>
          </a:p>
          <a:p>
            <a:r>
              <a:rPr lang="en-US" altLang="en-US" sz="3200" dirty="0" smtClean="0"/>
              <a:t>RNA serves to decode DNA.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8782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Base Pairing:</a:t>
            </a:r>
          </a:p>
          <a:p>
            <a:r>
              <a:rPr lang="en-US" dirty="0" smtClean="0"/>
              <a:t>Adenine (A) pairs with Uracil (U).</a:t>
            </a:r>
          </a:p>
          <a:p>
            <a:r>
              <a:rPr lang="en-US" dirty="0" smtClean="0"/>
              <a:t>Cytosine (C) pairs with Guanine (G).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Shape:</a:t>
            </a:r>
          </a:p>
          <a:p>
            <a:r>
              <a:rPr lang="en-US" dirty="0" smtClean="0"/>
              <a:t>Single Stranded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Type of Sugar:</a:t>
            </a:r>
          </a:p>
          <a:p>
            <a:r>
              <a:rPr lang="en-US" dirty="0" smtClean="0"/>
              <a:t>Ribose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4" name="Picture 2" descr="http://images.tutorvista.com/content/feed/tvcs/DNA20vs20RN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01" b="3344"/>
          <a:stretch/>
        </p:blipFill>
        <p:spPr bwMode="auto">
          <a:xfrm>
            <a:off x="4876800" y="533400"/>
            <a:ext cx="2819400" cy="5296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68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2800" dirty="0" smtClean="0"/>
              <a:t>CODONS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Monomers for Protein: Amino Acids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Codon = 3 letter “words” that make up DNA and RNA</a:t>
            </a:r>
          </a:p>
          <a:p>
            <a:pPr lvl="1">
              <a:defRPr/>
            </a:pPr>
            <a:r>
              <a:rPr lang="en-US" dirty="0" smtClean="0"/>
              <a:t>Examples: </a:t>
            </a:r>
          </a:p>
          <a:p>
            <a:pPr lvl="1" eaLnBrk="1" hangingPunct="1">
              <a:defRPr/>
            </a:pPr>
            <a:r>
              <a:rPr lang="en-US" dirty="0" smtClean="0"/>
              <a:t>DNA Codons: ACG  TTT  AGA  CGG </a:t>
            </a:r>
          </a:p>
          <a:p>
            <a:pPr lvl="1" eaLnBrk="1" hangingPunct="1">
              <a:defRPr/>
            </a:pPr>
            <a:r>
              <a:rPr lang="en-US" dirty="0" smtClean="0"/>
              <a:t>RNA Codons: AUC  GUU  CAC  UUU</a:t>
            </a:r>
          </a:p>
          <a:p>
            <a:pPr eaLnBrk="1" hangingPunct="1">
              <a:defRPr/>
            </a:pPr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93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400" smtClean="0"/>
              <a:t>There are 3 types of RNA:</a:t>
            </a:r>
          </a:p>
        </p:txBody>
      </p:sp>
      <p:sp>
        <p:nvSpPr>
          <p:cNvPr id="30723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mRNA</a:t>
            </a:r>
          </a:p>
          <a:p>
            <a:pPr eaLnBrk="1" hangingPunct="1"/>
            <a:r>
              <a:rPr lang="en-US" altLang="en-US" smtClean="0"/>
              <a:t>tRNA</a:t>
            </a:r>
          </a:p>
          <a:p>
            <a:pPr eaLnBrk="1" hangingPunct="1"/>
            <a:r>
              <a:rPr lang="en-US" altLang="en-US" smtClean="0"/>
              <a:t>rRNA</a:t>
            </a:r>
          </a:p>
        </p:txBody>
      </p:sp>
      <p:sp>
        <p:nvSpPr>
          <p:cNvPr id="30724" name="Rectangle 7"/>
          <p:cNvSpPr>
            <a:spLocks noChangeArrowheads="1"/>
          </p:cNvSpPr>
          <p:nvPr/>
        </p:nvSpPr>
        <p:spPr bwMode="auto">
          <a:xfrm>
            <a:off x="1052513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28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899</Words>
  <Application>Microsoft Office PowerPoint</Application>
  <PresentationFormat>On-screen Show (4:3)</PresentationFormat>
  <Paragraphs>472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Comic Sans MS</vt:lpstr>
      <vt:lpstr>Times New Roman</vt:lpstr>
      <vt:lpstr>Verdana</vt:lpstr>
      <vt:lpstr>Wingdings</vt:lpstr>
      <vt:lpstr>iRespondGraphMaster</vt:lpstr>
      <vt:lpstr>Clarity</vt:lpstr>
      <vt:lpstr>Warm Up</vt:lpstr>
      <vt:lpstr>Warm Up</vt:lpstr>
      <vt:lpstr>Warm Up</vt:lpstr>
      <vt:lpstr>Warm up</vt:lpstr>
      <vt:lpstr>The Role of RNA</vt:lpstr>
      <vt:lpstr>What is RNA?</vt:lpstr>
      <vt:lpstr>RNA</vt:lpstr>
      <vt:lpstr>CODONS</vt:lpstr>
      <vt:lpstr>There are 3 types of RNA:</vt:lpstr>
      <vt:lpstr>   mRNA</vt:lpstr>
      <vt:lpstr>   tRNA</vt:lpstr>
      <vt:lpstr>   rRNA </vt:lpstr>
      <vt:lpstr>Two Steps to Make a Protein DNA  RNA  Protein</vt:lpstr>
      <vt:lpstr>mRNA Codons Join the Ribosome</vt:lpstr>
      <vt:lpstr>Initiation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Product –The Protein!</vt:lpstr>
      <vt:lpstr>Codon Charts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RNA</dc:title>
  <dc:creator>Starlett Thomas</dc:creator>
  <cp:lastModifiedBy>Starlett Thomas</cp:lastModifiedBy>
  <cp:revision>21</cp:revision>
  <dcterms:created xsi:type="dcterms:W3CDTF">2014-02-24T21:21:27Z</dcterms:created>
  <dcterms:modified xsi:type="dcterms:W3CDTF">2017-10-19T22:52:46Z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