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5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42624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32E6-2C3B-4A27-B557-2DC56567D9D7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213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12317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00704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60613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4DA46C0-BC6A-4E7D-985F-7B4219914E0A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32E6-2C3B-4A27-B557-2DC56567D9D7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26387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5632E6-2C3B-4A27-B557-2DC56567D9D7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5969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05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5632E6-2C3B-4A27-B557-2DC56567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2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01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4DA46C0-BC6A-4E7D-985F-7B4219914E0A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8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4DA46C0-BC6A-4E7D-985F-7B4219914E0A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470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0993" y="838200"/>
            <a:ext cx="8610600" cy="2895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Using </a:t>
            </a:r>
            <a:r>
              <a:rPr lang="en-US" dirty="0" smtClean="0">
                <a:solidFill>
                  <a:srgbClr val="FF0000"/>
                </a:solidFill>
              </a:rPr>
              <a:t>page 13 </a:t>
            </a:r>
            <a:r>
              <a:rPr lang="en-US" dirty="0" smtClean="0"/>
              <a:t>in your IAN</a:t>
            </a:r>
          </a:p>
          <a:p>
            <a:r>
              <a:rPr lang="en-US" dirty="0" smtClean="0"/>
              <a:t>Select 4 slides and </a:t>
            </a:r>
            <a:r>
              <a:rPr lang="en-US" dirty="0" smtClean="0">
                <a:solidFill>
                  <a:srgbClr val="FF0000"/>
                </a:solidFill>
              </a:rPr>
              <a:t>draw each image </a:t>
            </a:r>
            <a:r>
              <a:rPr lang="en-US" dirty="0" smtClean="0"/>
              <a:t>at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Label Each Image </a:t>
            </a:r>
            <a:r>
              <a:rPr lang="en-US" dirty="0" smtClean="0"/>
              <a:t>Properly</a:t>
            </a:r>
          </a:p>
          <a:p>
            <a:r>
              <a:rPr lang="en-US" dirty="0" smtClean="0"/>
              <a:t>Low power</a:t>
            </a:r>
          </a:p>
          <a:p>
            <a:r>
              <a:rPr lang="en-US" dirty="0" smtClean="0"/>
              <a:t>Medium Power</a:t>
            </a:r>
          </a:p>
          <a:p>
            <a:r>
              <a:rPr lang="en-US" dirty="0" smtClean="0"/>
              <a:t>High Power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152400"/>
            <a:ext cx="8839200" cy="609600"/>
          </a:xfrm>
          <a:ln w="381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Microscope Lab (Practice)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259831"/>
              </p:ext>
            </p:extLst>
          </p:nvPr>
        </p:nvGraphicFramePr>
        <p:xfrm>
          <a:off x="0" y="3733804"/>
          <a:ext cx="8991601" cy="31241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72887"/>
                <a:gridCol w="1969243"/>
                <a:gridCol w="2369272"/>
                <a:gridCol w="2580199"/>
              </a:tblGrid>
              <a:tr h="4444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Slide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(4x)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 (10x)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(40x)</a:t>
                      </a:r>
                      <a:endParaRPr lang="en-US" dirty="0"/>
                    </a:p>
                  </a:txBody>
                  <a:tcPr/>
                </a:tc>
              </a:tr>
              <a:tr h="1037093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Granulum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examplar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5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5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5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588654" y="4191000"/>
            <a:ext cx="12192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576293" y="4188853"/>
            <a:ext cx="1219200" cy="916546"/>
          </a:xfrm>
          <a:prstGeom prst="ellipse">
            <a:avLst/>
          </a:prstGeom>
          <a:blipFill dpi="0" rotWithShape="1"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58000" y="4188853"/>
            <a:ext cx="1371600" cy="916546"/>
          </a:xfrm>
          <a:prstGeom prst="ellipse">
            <a:avLst/>
          </a:prstGeom>
          <a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15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Microscope Lab (Practice)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Microscope Lab (Practice)</dc:title>
  <dc:creator>Starlett Thomas</dc:creator>
  <cp:lastModifiedBy>Starlett Thomas</cp:lastModifiedBy>
  <cp:revision>1</cp:revision>
  <dcterms:created xsi:type="dcterms:W3CDTF">2014-08-13T23:55:26Z</dcterms:created>
  <dcterms:modified xsi:type="dcterms:W3CDTF">2014-08-13T23:56:22Z</dcterms:modified>
</cp:coreProperties>
</file>