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6"/>
  </p:notesMasterIdLst>
  <p:handoutMasterIdLst>
    <p:handoutMasterId r:id="rId17"/>
  </p:handoutMasterIdLst>
  <p:sldIdLst>
    <p:sldId id="256" r:id="rId4"/>
    <p:sldId id="258" r:id="rId5"/>
    <p:sldId id="280" r:id="rId6"/>
    <p:sldId id="275" r:id="rId7"/>
    <p:sldId id="277" r:id="rId8"/>
    <p:sldId id="278" r:id="rId9"/>
    <p:sldId id="279" r:id="rId10"/>
    <p:sldId id="281" r:id="rId11"/>
    <p:sldId id="276" r:id="rId12"/>
    <p:sldId id="263" r:id="rId13"/>
    <p:sldId id="282" r:id="rId14"/>
    <p:sldId id="283" r:id="rId15"/>
  </p:sldIdLst>
  <p:sldSz cx="9144000" cy="6858000" type="screen4x3"/>
  <p:notesSz cx="700405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2771"/>
          </a:xfrm>
          <a:prstGeom prst="rect">
            <a:avLst/>
          </a:prstGeom>
        </p:spPr>
        <p:txBody>
          <a:bodyPr vert="horz" lIns="92400" tIns="46200" rIns="92400" bIns="46200" rtlCol="0"/>
          <a:lstStyle>
            <a:lvl1pPr algn="l">
              <a:defRPr sz="1200"/>
            </a:lvl1pPr>
          </a:lstStyle>
          <a:p>
            <a:endParaRPr lang="en-US"/>
          </a:p>
        </p:txBody>
      </p:sp>
      <p:sp>
        <p:nvSpPr>
          <p:cNvPr id="3" name="Date Placeholder 2"/>
          <p:cNvSpPr>
            <a:spLocks noGrp="1"/>
          </p:cNvSpPr>
          <p:nvPr>
            <p:ph type="dt" sz="quarter" idx="1"/>
          </p:nvPr>
        </p:nvSpPr>
        <p:spPr>
          <a:xfrm>
            <a:off x="3967341" y="0"/>
            <a:ext cx="3035088" cy="462771"/>
          </a:xfrm>
          <a:prstGeom prst="rect">
            <a:avLst/>
          </a:prstGeom>
        </p:spPr>
        <p:txBody>
          <a:bodyPr vert="horz" lIns="92400" tIns="46200" rIns="92400" bIns="46200" rtlCol="0"/>
          <a:lstStyle>
            <a:lvl1pPr algn="r">
              <a:defRPr sz="1200"/>
            </a:lvl1pPr>
          </a:lstStyle>
          <a:p>
            <a:fld id="{914CAD77-00F9-45A9-9A22-D8D4CF5CA487}" type="datetimeFigureOut">
              <a:rPr lang="en-US" smtClean="0"/>
              <a:t>7/29/2017</a:t>
            </a:fld>
            <a:endParaRPr lang="en-US"/>
          </a:p>
        </p:txBody>
      </p:sp>
      <p:sp>
        <p:nvSpPr>
          <p:cNvPr id="4" name="Footer Placeholder 3"/>
          <p:cNvSpPr>
            <a:spLocks noGrp="1"/>
          </p:cNvSpPr>
          <p:nvPr>
            <p:ph type="ftr" sz="quarter" idx="2"/>
          </p:nvPr>
        </p:nvSpPr>
        <p:spPr>
          <a:xfrm>
            <a:off x="0" y="8760607"/>
            <a:ext cx="3035088" cy="462770"/>
          </a:xfrm>
          <a:prstGeom prst="rect">
            <a:avLst/>
          </a:prstGeom>
        </p:spPr>
        <p:txBody>
          <a:bodyPr vert="horz" lIns="92400" tIns="46200" rIns="92400" bIns="46200" rtlCol="0" anchor="b"/>
          <a:lstStyle>
            <a:lvl1pPr algn="l">
              <a:defRPr sz="1200"/>
            </a:lvl1pPr>
          </a:lstStyle>
          <a:p>
            <a:endParaRPr lang="en-US"/>
          </a:p>
        </p:txBody>
      </p:sp>
      <p:sp>
        <p:nvSpPr>
          <p:cNvPr id="5" name="Slide Number Placeholder 4"/>
          <p:cNvSpPr>
            <a:spLocks noGrp="1"/>
          </p:cNvSpPr>
          <p:nvPr>
            <p:ph type="sldNum" sz="quarter" idx="3"/>
          </p:nvPr>
        </p:nvSpPr>
        <p:spPr>
          <a:xfrm>
            <a:off x="3967341" y="8760607"/>
            <a:ext cx="3035088" cy="462770"/>
          </a:xfrm>
          <a:prstGeom prst="rect">
            <a:avLst/>
          </a:prstGeom>
        </p:spPr>
        <p:txBody>
          <a:bodyPr vert="horz" lIns="92400" tIns="46200" rIns="92400" bIns="46200" rtlCol="0" anchor="b"/>
          <a:lstStyle>
            <a:lvl1pPr algn="r">
              <a:defRPr sz="1200"/>
            </a:lvl1pPr>
          </a:lstStyle>
          <a:p>
            <a:fld id="{784B2FC1-F61B-4083-804D-8A11945774B0}" type="slidenum">
              <a:rPr lang="en-US" smtClean="0"/>
              <a:t>‹#›</a:t>
            </a:fld>
            <a:endParaRPr lang="en-US"/>
          </a:p>
        </p:txBody>
      </p:sp>
    </p:spTree>
    <p:extLst>
      <p:ext uri="{BB962C8B-B14F-4D97-AF65-F5344CB8AC3E}">
        <p14:creationId xmlns:p14="http://schemas.microsoft.com/office/powerpoint/2010/main" val="3649916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088" cy="461169"/>
          </a:xfrm>
          <a:prstGeom prst="rect">
            <a:avLst/>
          </a:prstGeom>
        </p:spPr>
        <p:txBody>
          <a:bodyPr vert="horz" lIns="92400" tIns="46200" rIns="92400" bIns="46200" rtlCol="0"/>
          <a:lstStyle>
            <a:lvl1pPr algn="l">
              <a:defRPr sz="1200"/>
            </a:lvl1pPr>
          </a:lstStyle>
          <a:p>
            <a:endParaRPr lang="en-US"/>
          </a:p>
        </p:txBody>
      </p:sp>
      <p:sp>
        <p:nvSpPr>
          <p:cNvPr id="3" name="Date Placeholder 2"/>
          <p:cNvSpPr>
            <a:spLocks noGrp="1"/>
          </p:cNvSpPr>
          <p:nvPr>
            <p:ph type="dt" idx="1"/>
          </p:nvPr>
        </p:nvSpPr>
        <p:spPr>
          <a:xfrm>
            <a:off x="3967341" y="0"/>
            <a:ext cx="3035088" cy="461169"/>
          </a:xfrm>
          <a:prstGeom prst="rect">
            <a:avLst/>
          </a:prstGeom>
        </p:spPr>
        <p:txBody>
          <a:bodyPr vert="horz" lIns="92400" tIns="46200" rIns="92400" bIns="46200" rtlCol="0"/>
          <a:lstStyle>
            <a:lvl1pPr algn="r">
              <a:defRPr sz="1200"/>
            </a:lvl1pPr>
          </a:lstStyle>
          <a:p>
            <a:fld id="{6B96373B-2946-4551-ADA5-BE86070AC4E3}" type="datetimeFigureOut">
              <a:rPr lang="en-US" smtClean="0"/>
              <a:t>7/29/2017</a:t>
            </a:fld>
            <a:endParaRPr lang="en-US"/>
          </a:p>
        </p:txBody>
      </p:sp>
      <p:sp>
        <p:nvSpPr>
          <p:cNvPr id="4" name="Slide Image Placeholder 3"/>
          <p:cNvSpPr>
            <a:spLocks noGrp="1" noRot="1" noChangeAspect="1"/>
          </p:cNvSpPr>
          <p:nvPr>
            <p:ph type="sldImg" idx="2"/>
          </p:nvPr>
        </p:nvSpPr>
        <p:spPr>
          <a:xfrm>
            <a:off x="1195388" y="692150"/>
            <a:ext cx="4613275" cy="3459163"/>
          </a:xfrm>
          <a:prstGeom prst="rect">
            <a:avLst/>
          </a:prstGeom>
          <a:noFill/>
          <a:ln w="12700">
            <a:solidFill>
              <a:prstClr val="black"/>
            </a:solidFill>
          </a:ln>
        </p:spPr>
        <p:txBody>
          <a:bodyPr vert="horz" lIns="92400" tIns="46200" rIns="92400" bIns="46200" rtlCol="0" anchor="ctr"/>
          <a:lstStyle/>
          <a:p>
            <a:endParaRPr lang="en-US"/>
          </a:p>
        </p:txBody>
      </p:sp>
      <p:sp>
        <p:nvSpPr>
          <p:cNvPr id="5" name="Notes Placeholder 4"/>
          <p:cNvSpPr>
            <a:spLocks noGrp="1"/>
          </p:cNvSpPr>
          <p:nvPr>
            <p:ph type="body" sz="quarter" idx="3"/>
          </p:nvPr>
        </p:nvSpPr>
        <p:spPr>
          <a:xfrm>
            <a:off x="700405" y="4381104"/>
            <a:ext cx="5603240" cy="4150518"/>
          </a:xfrm>
          <a:prstGeom prst="rect">
            <a:avLst/>
          </a:prstGeom>
        </p:spPr>
        <p:txBody>
          <a:bodyPr vert="horz" lIns="92400" tIns="46200" rIns="92400" bIns="4620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5088" cy="461169"/>
          </a:xfrm>
          <a:prstGeom prst="rect">
            <a:avLst/>
          </a:prstGeom>
        </p:spPr>
        <p:txBody>
          <a:bodyPr vert="horz" lIns="92400" tIns="46200" rIns="92400" bIns="46200" rtlCol="0" anchor="b"/>
          <a:lstStyle>
            <a:lvl1pPr algn="l">
              <a:defRPr sz="1200"/>
            </a:lvl1pPr>
          </a:lstStyle>
          <a:p>
            <a:endParaRPr lang="en-US"/>
          </a:p>
        </p:txBody>
      </p:sp>
      <p:sp>
        <p:nvSpPr>
          <p:cNvPr id="7" name="Slide Number Placeholder 6"/>
          <p:cNvSpPr>
            <a:spLocks noGrp="1"/>
          </p:cNvSpPr>
          <p:nvPr>
            <p:ph type="sldNum" sz="quarter" idx="5"/>
          </p:nvPr>
        </p:nvSpPr>
        <p:spPr>
          <a:xfrm>
            <a:off x="3967341" y="8760605"/>
            <a:ext cx="3035088" cy="461169"/>
          </a:xfrm>
          <a:prstGeom prst="rect">
            <a:avLst/>
          </a:prstGeom>
        </p:spPr>
        <p:txBody>
          <a:bodyPr vert="horz" lIns="92400" tIns="46200" rIns="92400" bIns="46200" rtlCol="0" anchor="b"/>
          <a:lstStyle>
            <a:lvl1pPr algn="r">
              <a:defRPr sz="1200"/>
            </a:lvl1pPr>
          </a:lstStyle>
          <a:p>
            <a:fld id="{A96BB5B1-1B9C-444E-8216-1A64717C76DD}" type="slidenum">
              <a:rPr lang="en-US" smtClean="0"/>
              <a:t>‹#›</a:t>
            </a:fld>
            <a:endParaRPr lang="en-US"/>
          </a:p>
        </p:txBody>
      </p:sp>
    </p:spTree>
    <p:extLst>
      <p:ext uri="{BB962C8B-B14F-4D97-AF65-F5344CB8AC3E}">
        <p14:creationId xmlns:p14="http://schemas.microsoft.com/office/powerpoint/2010/main" val="1541731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316D71-27CB-F846-BA73-BCDA880614C0}" type="slidenum">
              <a:rPr lang="en-US" smtClean="0"/>
              <a:t>2</a:t>
            </a:fld>
            <a:endParaRPr lang="en-US"/>
          </a:p>
        </p:txBody>
      </p:sp>
    </p:spTree>
    <p:extLst>
      <p:ext uri="{BB962C8B-B14F-4D97-AF65-F5344CB8AC3E}">
        <p14:creationId xmlns:p14="http://schemas.microsoft.com/office/powerpoint/2010/main" val="929391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4784653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458585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478465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193725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9198988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2490973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11524808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004088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9881866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6867373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68008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1937258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458585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3E199E5-796C-4C93-B0A1-DDF3CBE15BB4}"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669E393-BE44-42BF-B46B-90C380F5181D}" type="datetimeFigureOut">
              <a:rPr lang="en-US" smtClean="0"/>
              <a:t>7/29/2017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199E5-796C-4C93-B0A1-DDF3CBE15BB4}"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69E393-BE44-42BF-B46B-90C380F5181D}" type="datetimeFigureOut">
              <a:rPr lang="en-US" smtClean="0"/>
              <a:t>7/29/2017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69E393-BE44-42BF-B46B-90C380F5181D}" type="datetimeFigureOut">
              <a:rPr lang="en-US" smtClean="0"/>
              <a:t>7/29/2017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69E393-BE44-42BF-B46B-90C380F5181D}" type="datetimeFigureOut">
              <a:rPr lang="en-US" smtClean="0"/>
              <a:t>7/29/2017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669E393-BE44-42BF-B46B-90C380F5181D}" type="datetimeFigureOut">
              <a:rPr lang="en-US" smtClean="0"/>
              <a:t>7/29/2017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69E393-BE44-42BF-B46B-90C380F5181D}" type="datetimeFigureOut">
              <a:rPr lang="en-US" smtClean="0"/>
              <a:t>7/29/2017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E199E5-796C-4C93-B0A1-DDF3CBE15BB4}"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8669E393-BE44-42BF-B46B-90C380F5181D}" type="datetimeFigureOut">
              <a:rPr lang="en-US" smtClean="0"/>
              <a:t>7/29/2017</a:t>
            </a:fld>
            <a:endParaRPr lang="en-US"/>
          </a:p>
        </p:txBody>
      </p:sp>
      <p:sp>
        <p:nvSpPr>
          <p:cNvPr id="7" name="Slide Number Placeholder 6"/>
          <p:cNvSpPr>
            <a:spLocks noGrp="1"/>
          </p:cNvSpPr>
          <p:nvPr>
            <p:ph type="sldNum" sz="quarter" idx="12"/>
          </p:nvPr>
        </p:nvSpPr>
        <p:spPr/>
        <p:txBody>
          <a:bodyPr/>
          <a:lstStyle/>
          <a:p>
            <a:fld id="{63E199E5-796C-4C93-B0A1-DDF3CBE15BB4}"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91989886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E199E5-796C-4C93-B0A1-DDF3CBE15B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2490973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1152480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004088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988186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686737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669E393-BE44-42BF-B46B-90C380F5181D}" type="datetimeFigureOut">
              <a:rPr lang="en-US" smtClean="0"/>
              <a:t>7/29/2017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E199E5-796C-4C93-B0A1-DDF3CBE15BB4}" type="slidenum">
              <a:rPr lang="en-US" smtClean="0"/>
              <a:t>‹#›</a:t>
            </a:fld>
            <a:endParaRPr lang="en-US"/>
          </a:p>
        </p:txBody>
      </p:sp>
    </p:spTree>
    <p:extLst>
      <p:ext uri="{BB962C8B-B14F-4D97-AF65-F5344CB8AC3E}">
        <p14:creationId xmlns:p14="http://schemas.microsoft.com/office/powerpoint/2010/main" val="368008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QuestionShape"/>
          <p:cNvSpPr/>
          <p:nvPr userDrawn="1"/>
        </p:nvSpPr>
        <p:spPr>
          <a:xfrm>
            <a:off x="127000" y="127000"/>
            <a:ext cx="8890000" cy="2857500"/>
          </a:xfrm>
          <a:prstGeom prst="rect">
            <a:avLst/>
          </a:prstGeom>
        </p:spPr>
        <p:txBody>
          <a:bodyPr vert="horz" lIns="91440" tIns="45720" rIns="91440" bIns="45720" rtlCol="0" anchor="ctr">
            <a:normAutofit/>
          </a:bodyPr>
          <a:lstStyle/>
          <a:p>
            <a:pPr lvl="0" algn="ctr">
              <a:spcBef>
                <a:spcPct val="0"/>
              </a:spcBef>
              <a:buNone/>
            </a:pPr>
            <a:r>
              <a:rPr lang="en-US" sz="4400" smtClean="0">
                <a:solidFill>
                  <a:schemeClr val="tx1"/>
                </a:solidFill>
                <a:latin typeface="+mj-lt"/>
                <a:ea typeface="+mj-ea"/>
                <a:cs typeface="+mj-cs"/>
              </a:rPr>
              <a:t>iRespond Question Master</a:t>
            </a:r>
            <a:endParaRPr lang="en-US" sz="4400">
              <a:solidFill>
                <a:schemeClr val="tx1"/>
              </a:solidFill>
              <a:latin typeface="+mj-lt"/>
              <a:ea typeface="+mj-ea"/>
              <a:cs typeface="+mj-cs"/>
            </a:endParaRPr>
          </a:p>
        </p:txBody>
      </p:sp>
      <p:sp>
        <p:nvSpPr>
          <p:cNvPr id="8" name="AShape"/>
          <p:cNvSpPr/>
          <p:nvPr userDrawn="1"/>
        </p:nvSpPr>
        <p:spPr>
          <a:xfrm>
            <a:off x="127000" y="31115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A.) Response A</a:t>
            </a:r>
            <a:endParaRPr lang="en-US" sz="3200">
              <a:solidFill>
                <a:schemeClr val="tx1"/>
              </a:solidFill>
            </a:endParaRPr>
          </a:p>
        </p:txBody>
      </p:sp>
      <p:sp>
        <p:nvSpPr>
          <p:cNvPr id="9" name="BShape"/>
          <p:cNvSpPr/>
          <p:nvPr userDrawn="1"/>
        </p:nvSpPr>
        <p:spPr>
          <a:xfrm>
            <a:off x="127000" y="38354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B.) Response B</a:t>
            </a:r>
            <a:endParaRPr lang="en-US" sz="3200">
              <a:solidFill>
                <a:schemeClr val="tx1"/>
              </a:solidFill>
            </a:endParaRPr>
          </a:p>
        </p:txBody>
      </p:sp>
      <p:sp>
        <p:nvSpPr>
          <p:cNvPr id="10" name="CShape"/>
          <p:cNvSpPr/>
          <p:nvPr userDrawn="1"/>
        </p:nvSpPr>
        <p:spPr>
          <a:xfrm>
            <a:off x="127000" y="45593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C.) Response C</a:t>
            </a:r>
            <a:endParaRPr lang="en-US" sz="3200">
              <a:solidFill>
                <a:schemeClr val="tx1"/>
              </a:solidFill>
            </a:endParaRPr>
          </a:p>
        </p:txBody>
      </p:sp>
      <p:sp>
        <p:nvSpPr>
          <p:cNvPr id="11" name="DShape"/>
          <p:cNvSpPr/>
          <p:nvPr userDrawn="1"/>
        </p:nvSpPr>
        <p:spPr>
          <a:xfrm>
            <a:off x="127000" y="52832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D.) Response D</a:t>
            </a:r>
            <a:endParaRPr lang="en-US" sz="3200">
              <a:solidFill>
                <a:schemeClr val="tx1"/>
              </a:solidFill>
            </a:endParaRPr>
          </a:p>
        </p:txBody>
      </p:sp>
      <p:sp>
        <p:nvSpPr>
          <p:cNvPr id="12" name="EShape"/>
          <p:cNvSpPr/>
          <p:nvPr userDrawn="1"/>
        </p:nvSpPr>
        <p:spPr>
          <a:xfrm>
            <a:off x="127000" y="6007100"/>
            <a:ext cx="8890000" cy="711200"/>
          </a:xfrm>
          <a:prstGeom prst="rect">
            <a:avLst/>
          </a:prstGeom>
        </p:spPr>
        <p:txBody>
          <a:bodyPr vert="horz" lIns="91440" tIns="45720" rIns="91440" bIns="45720" rtlCol="0">
            <a:normAutofit/>
          </a:bodyPr>
          <a:lstStyle/>
          <a:p>
            <a:pPr marL="342900" lvl="0" indent="-342900" algn="l" defTabSz="914400" rtl="0" eaLnBrk="1" latinLnBrk="0" hangingPunct="1">
              <a:spcBef>
                <a:spcPct val="20000"/>
              </a:spcBef>
              <a:buFont typeface="Arial" pitchFamily="34" charset="0"/>
              <a:buNone/>
            </a:pPr>
            <a:r>
              <a:rPr lang="en-US" sz="3200" smtClean="0">
                <a:solidFill>
                  <a:schemeClr val="tx1"/>
                </a:solidFill>
              </a:rPr>
              <a:t>E.) Response E</a:t>
            </a:r>
            <a:endParaRPr lang="en-US" sz="3200">
              <a:solidFill>
                <a:schemeClr val="tx1"/>
              </a:solidFill>
            </a:endParaRPr>
          </a:p>
        </p:txBody>
      </p:sp>
      <p:sp>
        <p:nvSpPr>
          <p:cNvPr id="13"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14"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301246570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userDrawn="1"/>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userDrawn="1"/>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userDrawn="1"/>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userDrawn="1"/>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userDrawn="1"/>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userDrawn="1"/>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301246570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669E393-BE44-42BF-B46B-90C380F5181D}" type="datetimeFigureOut">
              <a:rPr lang="en-US" smtClean="0"/>
              <a:t>7/29/2017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3E199E5-796C-4C93-B0A1-DDF3CBE15BB4}"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en-US" dirty="0" smtClean="0"/>
              <a:t>F.A.T. Answers</a:t>
            </a:r>
            <a:endParaRPr lang="en-US" dirty="0"/>
          </a:p>
        </p:txBody>
      </p:sp>
    </p:spTree>
    <p:extLst>
      <p:ext uri="{BB962C8B-B14F-4D97-AF65-F5344CB8AC3E}">
        <p14:creationId xmlns:p14="http://schemas.microsoft.com/office/powerpoint/2010/main" val="2995554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a:t>
            </a:r>
            <a:endParaRPr lang="en-US" dirty="0"/>
          </a:p>
        </p:txBody>
      </p:sp>
      <p:sp>
        <p:nvSpPr>
          <p:cNvPr id="3" name="Content Placeholder 2"/>
          <p:cNvSpPr>
            <a:spLocks noGrp="1"/>
          </p:cNvSpPr>
          <p:nvPr>
            <p:ph idx="1"/>
          </p:nvPr>
        </p:nvSpPr>
        <p:spPr/>
        <p:txBody>
          <a:bodyPr/>
          <a:lstStyle/>
          <a:p>
            <a:r>
              <a:rPr lang="en-US" dirty="0" smtClean="0"/>
              <a:t>What information do you need to pick out an outfit to wear in the morning?</a:t>
            </a:r>
            <a:endParaRPr lang="en-US" dirty="0"/>
          </a:p>
        </p:txBody>
      </p:sp>
    </p:spTree>
    <p:extLst>
      <p:ext uri="{BB962C8B-B14F-4D97-AF65-F5344CB8AC3E}">
        <p14:creationId xmlns:p14="http://schemas.microsoft.com/office/powerpoint/2010/main" val="910988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Question:</a:t>
            </a:r>
            <a:endParaRPr lang="en-US" dirty="0"/>
          </a:p>
        </p:txBody>
      </p:sp>
      <p:sp>
        <p:nvSpPr>
          <p:cNvPr id="3" name="Content Placeholder 2"/>
          <p:cNvSpPr>
            <a:spLocks noGrp="1"/>
          </p:cNvSpPr>
          <p:nvPr>
            <p:ph idx="1"/>
          </p:nvPr>
        </p:nvSpPr>
        <p:spPr/>
        <p:txBody>
          <a:bodyPr/>
          <a:lstStyle/>
          <a:p>
            <a:r>
              <a:rPr lang="en-US" dirty="0" smtClean="0"/>
              <a:t>How can I be successful in this class?</a:t>
            </a:r>
            <a:endParaRPr lang="en-US" dirty="0"/>
          </a:p>
        </p:txBody>
      </p:sp>
    </p:spTree>
    <p:extLst>
      <p:ext uri="{BB962C8B-B14F-4D97-AF65-F5344CB8AC3E}">
        <p14:creationId xmlns:p14="http://schemas.microsoft.com/office/powerpoint/2010/main" val="3047461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F.A.T Practice</a:t>
            </a:r>
            <a:endParaRPr lang="en-US" dirty="0"/>
          </a:p>
        </p:txBody>
      </p:sp>
      <p:sp>
        <p:nvSpPr>
          <p:cNvPr id="3" name="Content Placeholder 2"/>
          <p:cNvSpPr>
            <a:spLocks noGrp="1"/>
          </p:cNvSpPr>
          <p:nvPr>
            <p:ph idx="1"/>
          </p:nvPr>
        </p:nvSpPr>
        <p:spPr/>
        <p:txBody>
          <a:bodyPr/>
          <a:lstStyle/>
          <a:p>
            <a:r>
              <a:rPr lang="en-US" dirty="0"/>
              <a:t>FAT Answers Practice Questions</a:t>
            </a:r>
          </a:p>
          <a:p>
            <a:endParaRPr lang="en-US" dirty="0"/>
          </a:p>
          <a:p>
            <a:r>
              <a:rPr lang="en-US" dirty="0"/>
              <a:t>1. How was the first day of school?</a:t>
            </a:r>
          </a:p>
          <a:p>
            <a:r>
              <a:rPr lang="en-US" dirty="0"/>
              <a:t>2. What is your favorite subject?</a:t>
            </a:r>
          </a:p>
          <a:p>
            <a:r>
              <a:rPr lang="en-US" dirty="0"/>
              <a:t>3. What is your favorite type of candy?</a:t>
            </a:r>
          </a:p>
          <a:p>
            <a:endParaRPr lang="en-US" dirty="0"/>
          </a:p>
        </p:txBody>
      </p:sp>
      <p:pic>
        <p:nvPicPr>
          <p:cNvPr id="4" name="Picture 3"/>
          <p:cNvPicPr>
            <a:picLocks noChangeAspect="1"/>
          </p:cNvPicPr>
          <p:nvPr/>
        </p:nvPicPr>
        <p:blipFill>
          <a:blip r:embed="rId2"/>
          <a:stretch>
            <a:fillRect/>
          </a:stretch>
        </p:blipFill>
        <p:spPr>
          <a:xfrm>
            <a:off x="5562600" y="3939381"/>
            <a:ext cx="3517697" cy="2831897"/>
          </a:xfrm>
          <a:prstGeom prst="rect">
            <a:avLst/>
          </a:prstGeom>
        </p:spPr>
      </p:pic>
    </p:spTree>
    <p:extLst>
      <p:ext uri="{BB962C8B-B14F-4D97-AF65-F5344CB8AC3E}">
        <p14:creationId xmlns:p14="http://schemas.microsoft.com/office/powerpoint/2010/main" val="3549382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F.A.T. answers</a:t>
            </a:r>
            <a:endParaRPr lang="en-US" b="1" dirty="0"/>
          </a:p>
        </p:txBody>
      </p:sp>
      <p:sp>
        <p:nvSpPr>
          <p:cNvPr id="3" name="Content Placeholder 2"/>
          <p:cNvSpPr>
            <a:spLocks noGrp="1"/>
          </p:cNvSpPr>
          <p:nvPr>
            <p:ph idx="1"/>
          </p:nvPr>
        </p:nvSpPr>
        <p:spPr>
          <a:xfrm>
            <a:off x="222250" y="1347306"/>
            <a:ext cx="8686800" cy="4525963"/>
          </a:xfrm>
        </p:spPr>
        <p:txBody>
          <a:bodyPr>
            <a:normAutofit lnSpcReduction="10000"/>
          </a:bodyPr>
          <a:lstStyle/>
          <a:p>
            <a:r>
              <a:rPr lang="en-US" sz="7200" dirty="0" smtClean="0">
                <a:solidFill>
                  <a:srgbClr val="FF0000"/>
                </a:solidFill>
              </a:rPr>
              <a:t>F</a:t>
            </a:r>
            <a:r>
              <a:rPr lang="en-US" sz="4800" dirty="0" smtClean="0"/>
              <a:t>lip the question into a statement</a:t>
            </a:r>
          </a:p>
          <a:p>
            <a:r>
              <a:rPr lang="en-US" sz="7200" dirty="0" smtClean="0">
                <a:solidFill>
                  <a:srgbClr val="FF0000"/>
                </a:solidFill>
              </a:rPr>
              <a:t>A</a:t>
            </a:r>
            <a:r>
              <a:rPr lang="en-US" sz="4800" dirty="0" smtClean="0"/>
              <a:t>nswer the question</a:t>
            </a:r>
          </a:p>
          <a:p>
            <a:r>
              <a:rPr lang="en-US" sz="7200" dirty="0" smtClean="0">
                <a:solidFill>
                  <a:srgbClr val="FF0000"/>
                </a:solidFill>
              </a:rPr>
              <a:t>T</a:t>
            </a:r>
            <a:r>
              <a:rPr lang="en-US" sz="4800" dirty="0" smtClean="0"/>
              <a:t>ell 3 details</a:t>
            </a:r>
            <a:endParaRPr lang="en-US" sz="4800" dirty="0"/>
          </a:p>
        </p:txBody>
      </p:sp>
      <p:pic>
        <p:nvPicPr>
          <p:cNvPr id="5" name="Picture 4"/>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imgEffect>
                  </a14:imgLayer>
                </a14:imgProps>
              </a:ext>
            </a:extLst>
          </a:blip>
          <a:stretch>
            <a:fillRect/>
          </a:stretch>
        </p:blipFill>
        <p:spPr>
          <a:xfrm>
            <a:off x="5715000" y="3570514"/>
            <a:ext cx="3517900" cy="3517900"/>
          </a:xfrm>
          <a:prstGeom prst="rect">
            <a:avLst/>
          </a:prstGeom>
        </p:spPr>
      </p:pic>
    </p:spTree>
    <p:extLst>
      <p:ext uri="{BB962C8B-B14F-4D97-AF65-F5344CB8AC3E}">
        <p14:creationId xmlns:p14="http://schemas.microsoft.com/office/powerpoint/2010/main" val="3744274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a:t>
            </a:r>
            <a:endParaRPr lang="en-US" dirty="0"/>
          </a:p>
        </p:txBody>
      </p:sp>
      <p:sp>
        <p:nvSpPr>
          <p:cNvPr id="3" name="Content Placeholder 2"/>
          <p:cNvSpPr>
            <a:spLocks noGrp="1"/>
          </p:cNvSpPr>
          <p:nvPr>
            <p:ph idx="1"/>
          </p:nvPr>
        </p:nvSpPr>
        <p:spPr/>
        <p:txBody>
          <a:bodyPr/>
          <a:lstStyle/>
          <a:p>
            <a:r>
              <a:rPr lang="en-US" dirty="0"/>
              <a:t>How do I stay safe in a laboratory environment?</a:t>
            </a:r>
          </a:p>
        </p:txBody>
      </p:sp>
    </p:spTree>
    <p:extLst>
      <p:ext uri="{BB962C8B-B14F-4D97-AF65-F5344CB8AC3E}">
        <p14:creationId xmlns:p14="http://schemas.microsoft.com/office/powerpoint/2010/main" val="3636626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1: Flip the question </a:t>
            </a:r>
            <a:endParaRPr lang="en-US" dirty="0"/>
          </a:p>
        </p:txBody>
      </p:sp>
      <p:sp>
        <p:nvSpPr>
          <p:cNvPr id="3" name="Content Placeholder 2"/>
          <p:cNvSpPr>
            <a:spLocks noGrp="1"/>
          </p:cNvSpPr>
          <p:nvPr>
            <p:ph idx="1"/>
          </p:nvPr>
        </p:nvSpPr>
        <p:spPr/>
        <p:txBody>
          <a:bodyPr/>
          <a:lstStyle/>
          <a:p>
            <a:r>
              <a:rPr lang="en-US" dirty="0" smtClean="0"/>
              <a:t>I stay safe in a laboratory environment</a:t>
            </a:r>
            <a:endParaRPr lang="en-US" dirty="0"/>
          </a:p>
        </p:txBody>
      </p:sp>
    </p:spTree>
    <p:extLst>
      <p:ext uri="{BB962C8B-B14F-4D97-AF65-F5344CB8AC3E}">
        <p14:creationId xmlns:p14="http://schemas.microsoft.com/office/powerpoint/2010/main" val="20119364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2: answer the question</a:t>
            </a:r>
            <a:br>
              <a:rPr lang="en-US" dirty="0" smtClean="0"/>
            </a:br>
            <a:r>
              <a:rPr lang="en-US" sz="1800" dirty="0" smtClean="0">
                <a:solidFill>
                  <a:srgbClr val="FF0000"/>
                </a:solidFill>
              </a:rPr>
              <a:t>**You can flip and answer the question in the same sentence**</a:t>
            </a:r>
            <a:endParaRPr lang="en-US" sz="1800" dirty="0">
              <a:solidFill>
                <a:srgbClr val="FF0000"/>
              </a:solidFill>
            </a:endParaRPr>
          </a:p>
        </p:txBody>
      </p:sp>
      <p:sp>
        <p:nvSpPr>
          <p:cNvPr id="3" name="Content Placeholder 2"/>
          <p:cNvSpPr>
            <a:spLocks noGrp="1"/>
          </p:cNvSpPr>
          <p:nvPr>
            <p:ph idx="1"/>
          </p:nvPr>
        </p:nvSpPr>
        <p:spPr/>
        <p:txBody>
          <a:bodyPr/>
          <a:lstStyle/>
          <a:p>
            <a:r>
              <a:rPr lang="en-US" dirty="0" smtClean="0"/>
              <a:t>I stay safe in a laboratory environment </a:t>
            </a:r>
            <a:r>
              <a:rPr lang="en-US" b="1" dirty="0" smtClean="0"/>
              <a:t>by following all the rules and safety procedures.  </a:t>
            </a:r>
            <a:endParaRPr lang="en-US" b="1" dirty="0"/>
          </a:p>
        </p:txBody>
      </p:sp>
    </p:spTree>
    <p:extLst>
      <p:ext uri="{BB962C8B-B14F-4D97-AF65-F5344CB8AC3E}">
        <p14:creationId xmlns:p14="http://schemas.microsoft.com/office/powerpoint/2010/main" val="2956245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Step 3: Tell three details</a:t>
            </a:r>
            <a:br>
              <a:rPr lang="en-US" dirty="0" smtClean="0"/>
            </a:br>
            <a:r>
              <a:rPr lang="en-US" dirty="0" smtClean="0"/>
              <a:t>**Detail #1**</a:t>
            </a:r>
            <a:endParaRPr lang="en-US" dirty="0"/>
          </a:p>
        </p:txBody>
      </p:sp>
      <p:sp>
        <p:nvSpPr>
          <p:cNvPr id="3" name="Content Placeholder 2"/>
          <p:cNvSpPr>
            <a:spLocks noGrp="1"/>
          </p:cNvSpPr>
          <p:nvPr>
            <p:ph idx="1"/>
          </p:nvPr>
        </p:nvSpPr>
        <p:spPr/>
        <p:txBody>
          <a:bodyPr/>
          <a:lstStyle/>
          <a:p>
            <a:r>
              <a:rPr lang="en-US" dirty="0" smtClean="0"/>
              <a:t>I stay safe in a laboratory environment by following all the rules and safety procedures.  </a:t>
            </a:r>
            <a:r>
              <a:rPr lang="en-US" b="1" dirty="0" smtClean="0"/>
              <a:t>If I injure myself, or break glass, the first thing I’ll do is tell the teacher! </a:t>
            </a:r>
            <a:endParaRPr lang="en-US" dirty="0"/>
          </a:p>
        </p:txBody>
      </p:sp>
    </p:spTree>
    <p:extLst>
      <p:ext uri="{BB962C8B-B14F-4D97-AF65-F5344CB8AC3E}">
        <p14:creationId xmlns:p14="http://schemas.microsoft.com/office/powerpoint/2010/main" val="2272966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Tell three </a:t>
            </a:r>
            <a:r>
              <a:rPr lang="en-US" dirty="0" smtClean="0"/>
              <a:t>details</a:t>
            </a:r>
            <a:br>
              <a:rPr lang="en-US" dirty="0" smtClean="0"/>
            </a:br>
            <a:r>
              <a:rPr lang="en-US" dirty="0" smtClean="0"/>
              <a:t>**Detail #2**</a:t>
            </a:r>
            <a:endParaRPr lang="en-US" dirty="0"/>
          </a:p>
        </p:txBody>
      </p:sp>
      <p:sp>
        <p:nvSpPr>
          <p:cNvPr id="3" name="Content Placeholder 2"/>
          <p:cNvSpPr>
            <a:spLocks noGrp="1"/>
          </p:cNvSpPr>
          <p:nvPr>
            <p:ph idx="1"/>
          </p:nvPr>
        </p:nvSpPr>
        <p:spPr/>
        <p:txBody>
          <a:bodyPr/>
          <a:lstStyle/>
          <a:p>
            <a:r>
              <a:rPr lang="en-US" dirty="0" smtClean="0"/>
              <a:t>I stay safe in a laboratory environment by following all the rules and safety procedures.  If I injure myself, or break glass, the first thing I’ll do is tell the teacher! </a:t>
            </a:r>
            <a:r>
              <a:rPr lang="en-US" b="1" dirty="0"/>
              <a:t>There is no eating or drinking during lab due to the risk of cross contamination.</a:t>
            </a:r>
          </a:p>
          <a:p>
            <a:endParaRPr lang="en-US" dirty="0"/>
          </a:p>
        </p:txBody>
      </p:sp>
    </p:spTree>
    <p:extLst>
      <p:ext uri="{BB962C8B-B14F-4D97-AF65-F5344CB8AC3E}">
        <p14:creationId xmlns:p14="http://schemas.microsoft.com/office/powerpoint/2010/main" val="431712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 3: Tell three </a:t>
            </a:r>
            <a:r>
              <a:rPr lang="en-US" dirty="0" smtClean="0"/>
              <a:t>details</a:t>
            </a:r>
            <a:br>
              <a:rPr lang="en-US" dirty="0" smtClean="0"/>
            </a:br>
            <a:r>
              <a:rPr lang="en-US" dirty="0" smtClean="0"/>
              <a:t>**detail #3**</a:t>
            </a:r>
            <a:endParaRPr lang="en-US" dirty="0"/>
          </a:p>
        </p:txBody>
      </p:sp>
      <p:sp>
        <p:nvSpPr>
          <p:cNvPr id="3" name="Content Placeholder 2"/>
          <p:cNvSpPr>
            <a:spLocks noGrp="1"/>
          </p:cNvSpPr>
          <p:nvPr>
            <p:ph idx="1"/>
          </p:nvPr>
        </p:nvSpPr>
        <p:spPr/>
        <p:txBody>
          <a:bodyPr/>
          <a:lstStyle/>
          <a:p>
            <a:r>
              <a:rPr lang="en-US" dirty="0" smtClean="0"/>
              <a:t>I stay safe in a laboratory environment by following all the rules and safety procedures.  If I injure myself, or break glass, the first thing I’ll do is tell the teacher! </a:t>
            </a:r>
            <a:r>
              <a:rPr lang="en-US" dirty="0"/>
              <a:t>There is no eating or drinking during lab due to the risk of cross contamination</a:t>
            </a:r>
            <a:r>
              <a:rPr lang="en-US" dirty="0" smtClean="0"/>
              <a:t>.  </a:t>
            </a:r>
            <a:r>
              <a:rPr lang="en-US" b="1" dirty="0" smtClean="0"/>
              <a:t>There is no horseplay during lab and if I have long hair then it has to be tied back during experiments.</a:t>
            </a:r>
            <a:endParaRPr lang="en-US" dirty="0"/>
          </a:p>
          <a:p>
            <a:endParaRPr lang="en-US" dirty="0"/>
          </a:p>
        </p:txBody>
      </p:sp>
    </p:spTree>
    <p:extLst>
      <p:ext uri="{BB962C8B-B14F-4D97-AF65-F5344CB8AC3E}">
        <p14:creationId xmlns:p14="http://schemas.microsoft.com/office/powerpoint/2010/main" val="3191403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finished Product!</a:t>
            </a:r>
            <a:endParaRPr lang="en-US" dirty="0"/>
          </a:p>
        </p:txBody>
      </p:sp>
      <p:sp>
        <p:nvSpPr>
          <p:cNvPr id="3" name="Content Placeholder 2"/>
          <p:cNvSpPr>
            <a:spLocks noGrp="1"/>
          </p:cNvSpPr>
          <p:nvPr>
            <p:ph idx="1"/>
          </p:nvPr>
        </p:nvSpPr>
        <p:spPr/>
        <p:txBody>
          <a:bodyPr>
            <a:normAutofit fontScale="92500"/>
          </a:bodyPr>
          <a:lstStyle/>
          <a:p>
            <a:r>
              <a:rPr lang="en-US" dirty="0"/>
              <a:t>I stay safe in a laboratory environment by following all the rules and safety procedures.  If I injure myself, or break glass, the first thing I’ll do is tell the teacher! There is no eating or drinking during lab due to the risk of cross contamination.  There is no horseplay during lab and if I have long hair then it has to be tied back during experiments.</a:t>
            </a:r>
          </a:p>
          <a:p>
            <a:endParaRPr lang="en-US" dirty="0" smtClean="0"/>
          </a:p>
          <a:p>
            <a:r>
              <a:rPr lang="en-US" dirty="0" smtClean="0">
                <a:solidFill>
                  <a:srgbClr val="00B050"/>
                </a:solidFill>
              </a:rPr>
              <a:t>Your completed F.A.T. answer should be a complete paragraph.  There is no need to label the steps.</a:t>
            </a:r>
          </a:p>
          <a:p>
            <a:r>
              <a:rPr lang="en-US" dirty="0" smtClean="0">
                <a:solidFill>
                  <a:srgbClr val="FF0000"/>
                </a:solidFill>
              </a:rPr>
              <a:t>Remember: All details must directly relate to the question.</a:t>
            </a:r>
          </a:p>
          <a:p>
            <a:endParaRPr lang="en-US" dirty="0"/>
          </a:p>
          <a:p>
            <a:endParaRPr lang="en-US" dirty="0"/>
          </a:p>
        </p:txBody>
      </p:sp>
    </p:spTree>
    <p:extLst>
      <p:ext uri="{BB962C8B-B14F-4D97-AF65-F5344CB8AC3E}">
        <p14:creationId xmlns:p14="http://schemas.microsoft.com/office/powerpoint/2010/main" val="4098848226"/>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911</TotalTime>
  <Words>415</Words>
  <Application>Microsoft Office PowerPoint</Application>
  <PresentationFormat>On-screen Show (4:3)</PresentationFormat>
  <Paragraphs>33</Paragraphs>
  <Slides>12</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12</vt:i4>
      </vt:variant>
    </vt:vector>
  </HeadingPairs>
  <TitlesOfParts>
    <vt:vector size="19" baseType="lpstr">
      <vt:lpstr>Arial</vt:lpstr>
      <vt:lpstr>Book Antiqua</vt:lpstr>
      <vt:lpstr>Calibri</vt:lpstr>
      <vt:lpstr>Century Gothic</vt:lpstr>
      <vt:lpstr>iRespondQuestionMaster</vt:lpstr>
      <vt:lpstr>iRespondGraphMaster</vt:lpstr>
      <vt:lpstr>Apothecary</vt:lpstr>
      <vt:lpstr>F.A.T. Answers</vt:lpstr>
      <vt:lpstr>F.A.T. answers</vt:lpstr>
      <vt:lpstr>question</vt:lpstr>
      <vt:lpstr>Step 1: Flip the question </vt:lpstr>
      <vt:lpstr>Step 2: answer the question **You can flip and answer the question in the same sentence**</vt:lpstr>
      <vt:lpstr>Step 3: Tell three details **Detail #1**</vt:lpstr>
      <vt:lpstr>Step 3: Tell three details **Detail #2**</vt:lpstr>
      <vt:lpstr>Step 3: Tell three details **detail #3**</vt:lpstr>
      <vt:lpstr>The finished Product!</vt:lpstr>
      <vt:lpstr>Practice Question:</vt:lpstr>
      <vt:lpstr>Practice Question:</vt:lpstr>
      <vt:lpstr>F.A.T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F.A.T. Answers (Responses)</dc:title>
  <dc:creator>Alicia Bannerman;Starlett Thomas</dc:creator>
  <cp:keywords>Bio Intro</cp:keywords>
  <cp:lastModifiedBy>Starlett Thomas</cp:lastModifiedBy>
  <cp:revision>39</cp:revision>
  <cp:lastPrinted>2016-08-03T12:00:07Z</cp:lastPrinted>
  <dcterms:created xsi:type="dcterms:W3CDTF">2013-06-17T18:57:17Z</dcterms:created>
  <dcterms:modified xsi:type="dcterms:W3CDTF">2017-07-30T00:01:54Z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