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DFB24-03C9-4F9D-B127-DC345EA87C49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928E54-07AD-42B4-9B33-D51B362DD7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Identify the Four Macromolecules and their Functions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ln>
            <a:solidFill>
              <a:schemeClr val="tx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 smtClean="0"/>
              <a:t>Carbohydrates- Quick or “ready” energy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Proteins- Structure of cell and chemical reactions</a:t>
            </a:r>
          </a:p>
          <a:p>
            <a:r>
              <a:rPr lang="en-US" sz="3600" dirty="0" smtClean="0"/>
              <a:t>Lipids- Stored energy, insulation</a:t>
            </a:r>
          </a:p>
          <a:p>
            <a:r>
              <a:rPr lang="en-US" sz="3600" dirty="0" smtClean="0"/>
              <a:t>Nucleic Acid- transmit genetic information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Up: Identify the Four Macromolecules and their Functions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3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3005796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3600" dirty="0" smtClean="0"/>
              <a:t>SB1.c </a:t>
            </a:r>
          </a:p>
          <a:p>
            <a:r>
              <a:rPr lang="en-US" sz="3600" dirty="0" smtClean="0"/>
              <a:t>Identify the function of the four major macromolecules (carbohydrates, lipids, proteins and nucleic acids)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1981200"/>
          </a:xfrm>
        </p:spPr>
        <p:txBody>
          <a:bodyPr/>
          <a:lstStyle/>
          <a:p>
            <a:r>
              <a:rPr lang="en-US" dirty="0" smtClean="0"/>
              <a:t>Macromolecules Review </a:t>
            </a:r>
            <a:r>
              <a:rPr lang="en-US" dirty="0" err="1" smtClean="0"/>
              <a:t>Frayer</a:t>
            </a:r>
            <a:r>
              <a:rPr lang="en-US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Carbohydrates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991600" cy="517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endCxn id="1026" idx="2"/>
          </p:cNvCxnSpPr>
          <p:nvPr/>
        </p:nvCxnSpPr>
        <p:spPr>
          <a:xfrm>
            <a:off x="4495800" y="5105400"/>
            <a:ext cx="0" cy="1977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0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Lipids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4648200"/>
            <a:ext cx="0" cy="1977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6" y="1600200"/>
            <a:ext cx="871470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9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Protein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47800"/>
            <a:ext cx="8839200" cy="522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610100" y="14478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44255" y="4800600"/>
            <a:ext cx="0" cy="176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Nucleic Acid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82000" cy="46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648200" y="3429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098" idx="1"/>
            <a:endCxn id="4098" idx="3"/>
          </p:cNvCxnSpPr>
          <p:nvPr/>
        </p:nvCxnSpPr>
        <p:spPr>
          <a:xfrm>
            <a:off x="381000" y="4253525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8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/>
              <a:t>Proteins are polymers of</a:t>
            </a:r>
          </a:p>
          <a:p>
            <a:pPr marL="0" indent="0">
              <a:buNone/>
            </a:pPr>
            <a:r>
              <a:rPr lang="en-US" sz="5400" dirty="0"/>
              <a:t>a.	Fatty acids</a:t>
            </a:r>
          </a:p>
          <a:p>
            <a:pPr marL="0" indent="0">
              <a:buNone/>
            </a:pPr>
            <a:r>
              <a:rPr lang="en-US" sz="5400" dirty="0"/>
              <a:t>b.	Amino acids</a:t>
            </a:r>
          </a:p>
          <a:p>
            <a:pPr marL="0" indent="0">
              <a:buNone/>
            </a:pPr>
            <a:r>
              <a:rPr lang="en-US" sz="5400" dirty="0"/>
              <a:t>c.	monosaccharides</a:t>
            </a:r>
          </a:p>
          <a:p>
            <a:pPr marL="0" indent="0">
              <a:buNone/>
            </a:pPr>
            <a:r>
              <a:rPr lang="en-US" sz="5400" dirty="0"/>
              <a:t>d.	Nucleic acids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for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 smtClean="0"/>
              <a:t>Which </a:t>
            </a:r>
            <a:r>
              <a:rPr lang="en-US" sz="4400" dirty="0"/>
              <a:t>of the following is NOT an organic molecule?</a:t>
            </a:r>
          </a:p>
          <a:p>
            <a:pPr marL="0" indent="0">
              <a:buNone/>
            </a:pPr>
            <a:r>
              <a:rPr lang="en-US" sz="4400" dirty="0"/>
              <a:t>a.	Carbohydrate</a:t>
            </a:r>
          </a:p>
          <a:p>
            <a:pPr marL="0" indent="0">
              <a:buNone/>
            </a:pPr>
            <a:r>
              <a:rPr lang="en-US" sz="4400" dirty="0"/>
              <a:t>b.	Ice</a:t>
            </a:r>
          </a:p>
          <a:p>
            <a:pPr marL="0" indent="0">
              <a:buNone/>
            </a:pPr>
            <a:r>
              <a:rPr lang="en-US" sz="4400" dirty="0"/>
              <a:t>c.	Lipid</a:t>
            </a:r>
          </a:p>
          <a:p>
            <a:pPr marL="0" indent="0">
              <a:buNone/>
            </a:pPr>
            <a:r>
              <a:rPr lang="en-US" sz="4400" dirty="0"/>
              <a:t>d.	Nucleic acid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for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6142</TotalTime>
  <Words>95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Warm Up</vt:lpstr>
      <vt:lpstr>Warm Up: Identify the Four Macromolecules and their Functions</vt:lpstr>
      <vt:lpstr>Macromolecules Review Frayer Model</vt:lpstr>
      <vt:lpstr>Carbohydrates</vt:lpstr>
      <vt:lpstr>Lipids</vt:lpstr>
      <vt:lpstr>Protein</vt:lpstr>
      <vt:lpstr>Nucleic Acid</vt:lpstr>
      <vt:lpstr>Check for Understanding</vt:lpstr>
      <vt:lpstr>Check for Understanding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Starlett Thomas</dc:creator>
  <cp:lastModifiedBy>Starlett Thomas</cp:lastModifiedBy>
  <cp:revision>8</cp:revision>
  <dcterms:created xsi:type="dcterms:W3CDTF">2015-02-05T14:17:25Z</dcterms:created>
  <dcterms:modified xsi:type="dcterms:W3CDTF">2015-02-09T20:40:02Z</dcterms:modified>
</cp:coreProperties>
</file>